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6"/>
  </p:notesMasterIdLst>
  <p:sldIdLst>
    <p:sldId id="256" r:id="rId2"/>
    <p:sldId id="260" r:id="rId3"/>
    <p:sldId id="259" r:id="rId4"/>
    <p:sldId id="257" r:id="rId5"/>
    <p:sldId id="291" r:id="rId6"/>
    <p:sldId id="293" r:id="rId7"/>
    <p:sldId id="290" r:id="rId8"/>
    <p:sldId id="267" r:id="rId9"/>
    <p:sldId id="262" r:id="rId10"/>
    <p:sldId id="294" r:id="rId11"/>
    <p:sldId id="263" r:id="rId12"/>
    <p:sldId id="295" r:id="rId13"/>
    <p:sldId id="296" r:id="rId14"/>
    <p:sldId id="297" r:id="rId15"/>
    <p:sldId id="261" r:id="rId16"/>
    <p:sldId id="298" r:id="rId17"/>
    <p:sldId id="299" r:id="rId18"/>
    <p:sldId id="302" r:id="rId19"/>
    <p:sldId id="300" r:id="rId20"/>
    <p:sldId id="301" r:id="rId21"/>
    <p:sldId id="303" r:id="rId22"/>
    <p:sldId id="305" r:id="rId23"/>
    <p:sldId id="306" r:id="rId24"/>
    <p:sldId id="285" r:id="rId25"/>
  </p:sldIdLst>
  <p:sldSz cx="9144000" cy="5143500" type="screen16x9"/>
  <p:notesSz cx="17348200" cy="9753600"/>
  <p:embeddedFontLst>
    <p:embeddedFont>
      <p:font typeface="Candara" panose="020E0502030303020204" pitchFamily="34" charset="0"/>
      <p:regular r:id="rId27"/>
      <p:bold r:id="rId28"/>
      <p:italic r:id="rId29"/>
      <p:boldItalic r:id="rId30"/>
    </p:embeddedFont>
    <p:embeddedFont>
      <p:font typeface="Oswald" panose="00000500000000000000" pitchFamily="2" charset="0"/>
      <p:regular r:id="rId31"/>
      <p:bold r:id="rId32"/>
    </p:embeddedFont>
    <p:embeddedFont>
      <p:font typeface="Oswald Light" panose="00000400000000000000" pitchFamily="2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Condensed" panose="02000000000000000000" pitchFamily="2" charset="0"/>
      <p:regular r:id="rId38"/>
      <p:bold r:id="rId39"/>
      <p:italic r:id="rId40"/>
      <p:boldItalic r:id="rId41"/>
    </p:embeddedFont>
    <p:embeddedFont>
      <p:font typeface="Roboto Slab" panose="02010600030101010101" charset="0"/>
      <p:regular r:id="rId42"/>
      <p:bold r:id="rId43"/>
    </p:embeddedFont>
    <p:embeddedFont>
      <p:font typeface="Roboto Slab Light" panose="02010600030101010101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EEB"/>
    <a:srgbClr val="A27B54"/>
    <a:srgbClr val="B0A091"/>
    <a:srgbClr val="76876F"/>
    <a:srgbClr val="96B3C3"/>
    <a:srgbClr val="92A08C"/>
    <a:srgbClr val="FFC000"/>
    <a:srgbClr val="525252"/>
    <a:srgbClr val="E7E7E3"/>
    <a:srgbClr val="587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13547-70EA-4FFD-B621-4A37C331F144}" v="536" dt="2022-04-20T18:28:32.416"/>
  </p1510:revLst>
</p1510:revInfo>
</file>

<file path=ppt/tableStyles.xml><?xml version="1.0" encoding="utf-8"?>
<a:tblStyleLst xmlns:a="http://schemas.openxmlformats.org/drawingml/2006/main" def="{3637DBD0-1FAE-45AA-B52D-870A7728E445}">
  <a:tblStyle styleId="{3637DBD0-1FAE-45AA-B52D-870A7728E44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75778" autoAdjust="0"/>
  </p:normalViewPr>
  <p:slideViewPr>
    <p:cSldViewPr snapToGrid="0">
      <p:cViewPr varScale="1">
        <p:scale>
          <a:sx n="67" d="100"/>
          <a:sy n="67" d="100"/>
        </p:scale>
        <p:origin x="1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o Jiayang" userId="db62a341-69c3-46d6-bea1-5f5c03405806" providerId="ADAL" clId="{99013547-70EA-4FFD-B621-4A37C331F144}"/>
    <pc:docChg chg="undo redo custSel addSld delSld modSld sldOrd delMainMaster">
      <pc:chgData name="Liao Jiayang" userId="db62a341-69c3-46d6-bea1-5f5c03405806" providerId="ADAL" clId="{99013547-70EA-4FFD-B621-4A37C331F144}" dt="2022-04-20T18:27:18.720" v="6106"/>
      <pc:docMkLst>
        <pc:docMk/>
      </pc:docMkLst>
      <pc:sldChg chg="addSp delSp modSp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0" sldId="256"/>
        </pc:sldMkLst>
        <pc:picChg chg="add del mod">
          <ac:chgData name="Liao Jiayang" userId="db62a341-69c3-46d6-bea1-5f5c03405806" providerId="ADAL" clId="{99013547-70EA-4FFD-B621-4A37C331F144}" dt="2022-04-20T15:36:45.973" v="5977"/>
          <ac:picMkLst>
            <pc:docMk/>
            <pc:sldMk cId="0" sldId="256"/>
            <ac:picMk id="2" creationId="{C6DBF0D7-8A37-4E6E-BC40-76A4824E5553}"/>
          </ac:picMkLst>
        </pc:picChg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0" sldId="256"/>
            <ac:picMk id="3" creationId="{608F0E7E-03C2-40FF-BE9B-9BB969B3277A}"/>
          </ac:picMkLst>
        </pc:picChg>
        <pc:picChg chg="add del mod">
          <ac:chgData name="Liao Jiayang" userId="db62a341-69c3-46d6-bea1-5f5c03405806" providerId="ADAL" clId="{99013547-70EA-4FFD-B621-4A37C331F144}" dt="2022-04-20T15:46:21.328" v="6008"/>
          <ac:picMkLst>
            <pc:docMk/>
            <pc:sldMk cId="0" sldId="256"/>
            <ac:picMk id="4" creationId="{3BA998D9-CA87-4B41-B222-9F749B8C3DFB}"/>
          </ac:picMkLst>
        </pc:picChg>
        <pc:picChg chg="add del mod">
          <ac:chgData name="Liao Jiayang" userId="db62a341-69c3-46d6-bea1-5f5c03405806" providerId="ADAL" clId="{99013547-70EA-4FFD-B621-4A37C331F144}" dt="2022-04-20T15:48:47.747" v="6014"/>
          <ac:picMkLst>
            <pc:docMk/>
            <pc:sldMk cId="0" sldId="256"/>
            <ac:picMk id="5" creationId="{21AEF033-58F8-416B-B3BF-1E1CFE2BA54D}"/>
          </ac:picMkLst>
        </pc:picChg>
        <pc:picChg chg="add del mod">
          <ac:chgData name="Liao Jiayang" userId="db62a341-69c3-46d6-bea1-5f5c03405806" providerId="ADAL" clId="{99013547-70EA-4FFD-B621-4A37C331F144}" dt="2022-04-20T15:48:56.485" v="6016"/>
          <ac:picMkLst>
            <pc:docMk/>
            <pc:sldMk cId="0" sldId="256"/>
            <ac:picMk id="6" creationId="{8E86B36B-7BB5-40F0-B761-1470F9BA271F}"/>
          </ac:picMkLst>
        </pc:picChg>
      </pc:sldChg>
      <pc:sldChg chg="addSp delSp modSp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0" sldId="257"/>
        </pc:sldMkLst>
        <pc:picChg chg="add del mod">
          <ac:chgData name="Liao Jiayang" userId="db62a341-69c3-46d6-bea1-5f5c03405806" providerId="ADAL" clId="{99013547-70EA-4FFD-B621-4A37C331F144}" dt="2022-04-20T15:37:41.470" v="5979"/>
          <ac:picMkLst>
            <pc:docMk/>
            <pc:sldMk cId="0" sldId="257"/>
            <ac:picMk id="2" creationId="{01CCE4C2-993C-4F58-92E7-64D2FF114948}"/>
          </ac:picMkLst>
        </pc:picChg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0" sldId="257"/>
            <ac:picMk id="4" creationId="{6CD08E51-A93F-44CE-AF6D-121572F90459}"/>
          </ac:picMkLst>
        </pc:picChg>
      </pc:sldChg>
      <pc:sldChg chg="addSp delSp modSp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0" sldId="259"/>
        </pc:sldMkLst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0" sldId="259"/>
            <ac:picMk id="2" creationId="{E87A934C-6A31-4EE0-9EF3-AEE94D62EF79}"/>
          </ac:picMkLst>
        </pc:picChg>
        <pc:picChg chg="add del mod">
          <ac:chgData name="Liao Jiayang" userId="db62a341-69c3-46d6-bea1-5f5c03405806" providerId="ADAL" clId="{99013547-70EA-4FFD-B621-4A37C331F144}" dt="2022-04-20T15:47:17.245" v="6012"/>
          <ac:picMkLst>
            <pc:docMk/>
            <pc:sldMk cId="0" sldId="259"/>
            <ac:picMk id="4" creationId="{DA5979BB-A66C-4963-8612-0A652F4D3D90}"/>
          </ac:picMkLst>
        </pc:picChg>
      </pc:sldChg>
      <pc:sldChg chg="addSp delSp modSp mod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0" sldId="260"/>
        </pc:sldMkLst>
        <pc:spChg chg="mod">
          <ac:chgData name="Liao Jiayang" userId="db62a341-69c3-46d6-bea1-5f5c03405806" providerId="ADAL" clId="{99013547-70EA-4FFD-B621-4A37C331F144}" dt="2022-04-20T01:34:17.472" v="3839"/>
          <ac:spMkLst>
            <pc:docMk/>
            <pc:sldMk cId="0" sldId="260"/>
            <ac:spMk id="162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1:34:23.879" v="3840"/>
          <ac:spMkLst>
            <pc:docMk/>
            <pc:sldMk cId="0" sldId="260"/>
            <ac:spMk id="164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1:34:25.708" v="3841"/>
          <ac:spMkLst>
            <pc:docMk/>
            <pc:sldMk cId="0" sldId="260"/>
            <ac:spMk id="166" creationId="{00000000-0000-0000-0000-000000000000}"/>
          </ac:spMkLst>
        </pc:spChg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0" sldId="260"/>
            <ac:picMk id="2" creationId="{B69178A3-D1D5-41F3-8D64-2696E03DE62E}"/>
          </ac:picMkLst>
        </pc:picChg>
        <pc:picChg chg="add del mod">
          <ac:chgData name="Liao Jiayang" userId="db62a341-69c3-46d6-bea1-5f5c03405806" providerId="ADAL" clId="{99013547-70EA-4FFD-B621-4A37C331F144}" dt="2022-04-20T15:47:10.799" v="6011"/>
          <ac:picMkLst>
            <pc:docMk/>
            <pc:sldMk cId="0" sldId="260"/>
            <ac:picMk id="4" creationId="{1E425F00-30A9-4ACA-B9B3-BCD8A155FD68}"/>
          </ac:picMkLst>
        </pc:picChg>
        <pc:picChg chg="add del mod">
          <ac:chgData name="Liao Jiayang" userId="db62a341-69c3-46d6-bea1-5f5c03405806" providerId="ADAL" clId="{99013547-70EA-4FFD-B621-4A37C331F144}" dt="2022-04-20T15:48:47.747" v="6014"/>
          <ac:picMkLst>
            <pc:docMk/>
            <pc:sldMk cId="0" sldId="260"/>
            <ac:picMk id="5" creationId="{E3F62E52-17A2-4C34-B66F-D4D4CD3183B6}"/>
          </ac:picMkLst>
        </pc:picChg>
      </pc:sldChg>
      <pc:sldChg chg="addSp delSp modSp mod modTransition modClrScheme modAnim chgLayout modNotesTx">
        <pc:chgData name="Liao Jiayang" userId="db62a341-69c3-46d6-bea1-5f5c03405806" providerId="ADAL" clId="{99013547-70EA-4FFD-B621-4A37C331F144}" dt="2022-04-20T18:13:21.523" v="6100"/>
        <pc:sldMkLst>
          <pc:docMk/>
          <pc:sldMk cId="0" sldId="261"/>
        </pc:sldMkLst>
        <pc:spChg chg="add mod">
          <ac:chgData name="Liao Jiayang" userId="db62a341-69c3-46d6-bea1-5f5c03405806" providerId="ADAL" clId="{99013547-70EA-4FFD-B621-4A37C331F144}" dt="2022-04-19T04:39:18.160" v="386" actId="1035"/>
          <ac:spMkLst>
            <pc:docMk/>
            <pc:sldMk cId="0" sldId="261"/>
            <ac:spMk id="8" creationId="{0E7218C6-607A-4467-B139-62BAEF3F9FE3}"/>
          </ac:spMkLst>
        </pc:spChg>
        <pc:spChg chg="add mod">
          <ac:chgData name="Liao Jiayang" userId="db62a341-69c3-46d6-bea1-5f5c03405806" providerId="ADAL" clId="{99013547-70EA-4FFD-B621-4A37C331F144}" dt="2022-04-19T04:38:55.553" v="364" actId="164"/>
          <ac:spMkLst>
            <pc:docMk/>
            <pc:sldMk cId="0" sldId="261"/>
            <ac:spMk id="12" creationId="{6EF0E62C-FEFE-4490-8016-DC5AA36057CB}"/>
          </ac:spMkLst>
        </pc:spChg>
        <pc:spChg chg="add mod">
          <ac:chgData name="Liao Jiayang" userId="db62a341-69c3-46d6-bea1-5f5c03405806" providerId="ADAL" clId="{99013547-70EA-4FFD-B621-4A37C331F144}" dt="2022-04-19T04:41:55.713" v="410" actId="164"/>
          <ac:spMkLst>
            <pc:docMk/>
            <pc:sldMk cId="0" sldId="261"/>
            <ac:spMk id="18" creationId="{8BA0EB7C-7615-4EE8-94B0-AC020AB5BD0B}"/>
          </ac:spMkLst>
        </pc:spChg>
        <pc:spChg chg="mod ord">
          <ac:chgData name="Liao Jiayang" userId="db62a341-69c3-46d6-bea1-5f5c03405806" providerId="ADAL" clId="{99013547-70EA-4FFD-B621-4A37C331F144}" dt="2022-04-19T02:12:01.382" v="200" actId="207"/>
          <ac:spMkLst>
            <pc:docMk/>
            <pc:sldMk cId="0" sldId="261"/>
            <ac:spMk id="173" creationId="{00000000-0000-0000-0000-000000000000}"/>
          </ac:spMkLst>
        </pc:spChg>
        <pc:spChg chg="del">
          <ac:chgData name="Liao Jiayang" userId="db62a341-69c3-46d6-bea1-5f5c03405806" providerId="ADAL" clId="{99013547-70EA-4FFD-B621-4A37C331F144}" dt="2022-04-19T02:09:11.545" v="171" actId="478"/>
          <ac:spMkLst>
            <pc:docMk/>
            <pc:sldMk cId="0" sldId="261"/>
            <ac:spMk id="174" creationId="{00000000-0000-0000-0000-000000000000}"/>
          </ac:spMkLst>
        </pc:spChg>
        <pc:spChg chg="del mod">
          <ac:chgData name="Liao Jiayang" userId="db62a341-69c3-46d6-bea1-5f5c03405806" providerId="ADAL" clId="{99013547-70EA-4FFD-B621-4A37C331F144}" dt="2022-04-19T04:37:47.698" v="352" actId="478"/>
          <ac:spMkLst>
            <pc:docMk/>
            <pc:sldMk cId="0" sldId="261"/>
            <ac:spMk id="175" creationId="{00000000-0000-0000-0000-000000000000}"/>
          </ac:spMkLst>
        </pc:spChg>
        <pc:spChg chg="mod ord">
          <ac:chgData name="Liao Jiayang" userId="db62a341-69c3-46d6-bea1-5f5c03405806" providerId="ADAL" clId="{99013547-70EA-4FFD-B621-4A37C331F144}" dt="2022-04-19T05:20:50.494" v="788" actId="20577"/>
          <ac:spMkLst>
            <pc:docMk/>
            <pc:sldMk cId="0" sldId="261"/>
            <ac:spMk id="176" creationId="{00000000-0000-0000-0000-000000000000}"/>
          </ac:spMkLst>
        </pc:spChg>
        <pc:spChg chg="del mod ord">
          <ac:chgData name="Liao Jiayang" userId="db62a341-69c3-46d6-bea1-5f5c03405806" providerId="ADAL" clId="{99013547-70EA-4FFD-B621-4A37C331F144}" dt="2022-04-19T02:09:26.616" v="174" actId="478"/>
          <ac:spMkLst>
            <pc:docMk/>
            <pc:sldMk cId="0" sldId="261"/>
            <ac:spMk id="177" creationId="{00000000-0000-0000-0000-000000000000}"/>
          </ac:spMkLst>
        </pc:spChg>
        <pc:grpChg chg="add mod">
          <ac:chgData name="Liao Jiayang" userId="db62a341-69c3-46d6-bea1-5f5c03405806" providerId="ADAL" clId="{99013547-70EA-4FFD-B621-4A37C331F144}" dt="2022-04-19T04:42:01.978" v="411" actId="12789"/>
          <ac:grpSpMkLst>
            <pc:docMk/>
            <pc:sldMk cId="0" sldId="261"/>
            <ac:grpSpMk id="13" creationId="{F35C8B1D-E166-4545-BED7-E64B1E02B7D6}"/>
          </ac:grpSpMkLst>
        </pc:grpChg>
        <pc:grpChg chg="add mod">
          <ac:chgData name="Liao Jiayang" userId="db62a341-69c3-46d6-bea1-5f5c03405806" providerId="ADAL" clId="{99013547-70EA-4FFD-B621-4A37C331F144}" dt="2022-04-19T04:41:55.713" v="410" actId="164"/>
          <ac:grpSpMkLst>
            <pc:docMk/>
            <pc:sldMk cId="0" sldId="261"/>
            <ac:grpSpMk id="19" creationId="{3ABBEAE0-8E91-4D67-9EA4-10E349BF7643}"/>
          </ac:grpSpMkLst>
        </pc:grpChg>
        <pc:grpChg chg="add mod">
          <ac:chgData name="Liao Jiayang" userId="db62a341-69c3-46d6-bea1-5f5c03405806" providerId="ADAL" clId="{99013547-70EA-4FFD-B621-4A37C331F144}" dt="2022-04-19T04:42:01.978" v="411" actId="12789"/>
          <ac:grpSpMkLst>
            <pc:docMk/>
            <pc:sldMk cId="0" sldId="261"/>
            <ac:grpSpMk id="20" creationId="{91097095-B2AC-44EE-A88A-86578F231FFA}"/>
          </ac:grpSpMkLst>
        </pc:grpChg>
        <pc:picChg chg="add del mod ord">
          <ac:chgData name="Liao Jiayang" userId="db62a341-69c3-46d6-bea1-5f5c03405806" providerId="ADAL" clId="{99013547-70EA-4FFD-B621-4A37C331F144}" dt="2022-04-19T04:41:45.146" v="407" actId="478"/>
          <ac:picMkLst>
            <pc:docMk/>
            <pc:sldMk cId="0" sldId="261"/>
            <ac:picMk id="4" creationId="{27FF4830-261E-43CB-B9FF-9D88CD88A1FF}"/>
          </ac:picMkLst>
        </pc:picChg>
        <pc:picChg chg="add del mod ord">
          <ac:chgData name="Liao Jiayang" userId="db62a341-69c3-46d6-bea1-5f5c03405806" providerId="ADAL" clId="{99013547-70EA-4FFD-B621-4A37C331F144}" dt="2022-04-19T04:41:32.475" v="404" actId="478"/>
          <ac:picMkLst>
            <pc:docMk/>
            <pc:sldMk cId="0" sldId="261"/>
            <ac:picMk id="6" creationId="{BAC99642-1B64-4E97-BEC5-0462DE4DD20F}"/>
          </ac:picMkLst>
        </pc:picChg>
        <pc:picChg chg="add mod">
          <ac:chgData name="Liao Jiayang" userId="db62a341-69c3-46d6-bea1-5f5c03405806" providerId="ADAL" clId="{99013547-70EA-4FFD-B621-4A37C331F144}" dt="2022-04-19T04:38:55.553" v="364" actId="164"/>
          <ac:picMkLst>
            <pc:docMk/>
            <pc:sldMk cId="0" sldId="261"/>
            <ac:picMk id="9" creationId="{55B8A0DB-B337-46A0-A99D-23ACA9CB69AA}"/>
          </ac:picMkLst>
        </pc:picChg>
        <pc:picChg chg="add mod">
          <ac:chgData name="Liao Jiayang" userId="db62a341-69c3-46d6-bea1-5f5c03405806" providerId="ADAL" clId="{99013547-70EA-4FFD-B621-4A37C331F144}" dt="2022-04-19T04:38:55.553" v="364" actId="164"/>
          <ac:picMkLst>
            <pc:docMk/>
            <pc:sldMk cId="0" sldId="261"/>
            <ac:picMk id="11" creationId="{206F8028-E79F-489B-9193-911802DA7723}"/>
          </ac:picMkLst>
        </pc:picChg>
        <pc:picChg chg="add mod">
          <ac:chgData name="Liao Jiayang" userId="db62a341-69c3-46d6-bea1-5f5c03405806" providerId="ADAL" clId="{99013547-70EA-4FFD-B621-4A37C331F144}" dt="2022-04-19T04:41:40.908" v="405" actId="164"/>
          <ac:picMkLst>
            <pc:docMk/>
            <pc:sldMk cId="0" sldId="261"/>
            <ac:picMk id="15" creationId="{8B5FA39A-18CE-43F4-8F2D-0B5D4767D813}"/>
          </ac:picMkLst>
        </pc:picChg>
        <pc:picChg chg="add mod ord modCrop">
          <ac:chgData name="Liao Jiayang" userId="db62a341-69c3-46d6-bea1-5f5c03405806" providerId="ADAL" clId="{99013547-70EA-4FFD-B621-4A37C331F144}" dt="2022-04-19T04:41:40.908" v="405" actId="164"/>
          <ac:picMkLst>
            <pc:docMk/>
            <pc:sldMk cId="0" sldId="261"/>
            <ac:picMk id="17" creationId="{BC701E58-5DF0-4307-BDD7-E4CC1B20F972}"/>
          </ac:picMkLst>
        </pc:picChg>
      </pc:sldChg>
      <pc:sldChg chg="addSp delSp modSp mod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1616379744" sldId="262"/>
        </pc:sldMkLst>
        <pc:spChg chg="add mod">
          <ac:chgData name="Liao Jiayang" userId="db62a341-69c3-46d6-bea1-5f5c03405806" providerId="ADAL" clId="{99013547-70EA-4FFD-B621-4A37C331F144}" dt="2022-04-20T01:50:47.282" v="4004" actId="207"/>
          <ac:spMkLst>
            <pc:docMk/>
            <pc:sldMk cId="1616379744" sldId="262"/>
            <ac:spMk id="7" creationId="{73042F77-0E34-4FB7-9505-1255B8B53C20}"/>
          </ac:spMkLst>
        </pc:spChg>
        <pc:spChg chg="mod">
          <ac:chgData name="Liao Jiayang" userId="db62a341-69c3-46d6-bea1-5f5c03405806" providerId="ADAL" clId="{99013547-70EA-4FFD-B621-4A37C331F144}" dt="2022-04-20T01:51:36.658" v="4014" actId="1076"/>
          <ac:spMkLst>
            <pc:docMk/>
            <pc:sldMk cId="1616379744" sldId="262"/>
            <ac:spMk id="9" creationId="{4BC810B1-E0F0-4A43-8CA5-CAF3F38BB104}"/>
          </ac:spMkLst>
        </pc:spChg>
        <pc:spChg chg="mod">
          <ac:chgData name="Liao Jiayang" userId="db62a341-69c3-46d6-bea1-5f5c03405806" providerId="ADAL" clId="{99013547-70EA-4FFD-B621-4A37C331F144}" dt="2022-04-20T01:50:27.811" v="3990"/>
          <ac:spMkLst>
            <pc:docMk/>
            <pc:sldMk cId="1616379744" sldId="262"/>
            <ac:spMk id="182" creationId="{00000000-0000-0000-0000-000000000000}"/>
          </ac:spMkLst>
        </pc:spChg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1616379744" sldId="262"/>
            <ac:picMk id="2" creationId="{C1D398B9-2D18-47D4-969E-B6D54E9FBDCD}"/>
          </ac:picMkLst>
        </pc:picChg>
      </pc:sldChg>
      <pc:sldChg chg="addSp delSp modSp mod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0" sldId="263"/>
        </pc:sldMkLst>
        <pc:spChg chg="add mod">
          <ac:chgData name="Liao Jiayang" userId="db62a341-69c3-46d6-bea1-5f5c03405806" providerId="ADAL" clId="{99013547-70EA-4FFD-B621-4A37C331F144}" dt="2022-04-20T01:57:16.512" v="4063" actId="14100"/>
          <ac:spMkLst>
            <pc:docMk/>
            <pc:sldMk cId="0" sldId="263"/>
            <ac:spMk id="8" creationId="{273BB513-ED6F-4285-9909-583FFF4DABC2}"/>
          </ac:spMkLst>
        </pc:spChg>
        <pc:spChg chg="mod">
          <ac:chgData name="Liao Jiayang" userId="db62a341-69c3-46d6-bea1-5f5c03405806" providerId="ADAL" clId="{99013547-70EA-4FFD-B621-4A37C331F144}" dt="2022-04-20T01:57:03.747" v="4053" actId="108"/>
          <ac:spMkLst>
            <pc:docMk/>
            <pc:sldMk cId="0" sldId="263"/>
            <ac:spMk id="189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1:58:19.132" v="4070" actId="20577"/>
          <ac:spMkLst>
            <pc:docMk/>
            <pc:sldMk cId="0" sldId="263"/>
            <ac:spMk id="190" creationId="{00000000-0000-0000-0000-000000000000}"/>
          </ac:spMkLst>
        </pc:spChg>
        <pc:picChg chg="add del mod">
          <ac:chgData name="Liao Jiayang" userId="db62a341-69c3-46d6-bea1-5f5c03405806" providerId="ADAL" clId="{99013547-70EA-4FFD-B621-4A37C331F144}" dt="2022-04-20T15:45:02.431" v="6002"/>
          <ac:picMkLst>
            <pc:docMk/>
            <pc:sldMk cId="0" sldId="263"/>
            <ac:picMk id="2" creationId="{F0C4823D-BC3D-411B-A56E-045064C72B75}"/>
          </ac:picMkLst>
        </pc:picChg>
        <pc:picChg chg="add del mod">
          <ac:chgData name="Liao Jiayang" userId="db62a341-69c3-46d6-bea1-5f5c03405806" providerId="ADAL" clId="{99013547-70EA-4FFD-B621-4A37C331F144}" dt="2022-04-20T15:45:09.049" v="6004"/>
          <ac:picMkLst>
            <pc:docMk/>
            <pc:sldMk cId="0" sldId="263"/>
            <ac:picMk id="3" creationId="{407CE3A1-9383-4410-90FB-6231F83EA946}"/>
          </ac:picMkLst>
        </pc:picChg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0" sldId="263"/>
            <ac:picMk id="4" creationId="{A28EEE62-CA45-4630-9782-5E4D1ED210B1}"/>
          </ac:picMkLst>
        </pc:picChg>
      </pc:sldChg>
      <pc:sldChg chg="del">
        <pc:chgData name="Liao Jiayang" userId="db62a341-69c3-46d6-bea1-5f5c03405806" providerId="ADAL" clId="{99013547-70EA-4FFD-B621-4A37C331F144}" dt="2022-04-19T06:23:01.760" v="1504" actId="47"/>
        <pc:sldMkLst>
          <pc:docMk/>
          <pc:sldMk cId="0" sldId="264"/>
        </pc:sldMkLst>
      </pc:sldChg>
      <pc:sldChg chg="del">
        <pc:chgData name="Liao Jiayang" userId="db62a341-69c3-46d6-bea1-5f5c03405806" providerId="ADAL" clId="{99013547-70EA-4FFD-B621-4A37C331F144}" dt="2022-04-20T00:32:07.341" v="3729" actId="47"/>
        <pc:sldMkLst>
          <pc:docMk/>
          <pc:sldMk cId="0" sldId="265"/>
        </pc:sldMkLst>
      </pc:sldChg>
      <pc:sldChg chg="del">
        <pc:chgData name="Liao Jiayang" userId="db62a341-69c3-46d6-bea1-5f5c03405806" providerId="ADAL" clId="{99013547-70EA-4FFD-B621-4A37C331F144}" dt="2022-04-20T00:32:08.122" v="3730" actId="47"/>
        <pc:sldMkLst>
          <pc:docMk/>
          <pc:sldMk cId="0" sldId="266"/>
        </pc:sldMkLst>
      </pc:sldChg>
      <pc:sldChg chg="addSp delSp modSp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2145716097" sldId="267"/>
        </pc:sldMkLst>
        <pc:picChg chg="add del mod">
          <ac:chgData name="Liao Jiayang" userId="db62a341-69c3-46d6-bea1-5f5c03405806" providerId="ADAL" clId="{99013547-70EA-4FFD-B621-4A37C331F144}" dt="2022-04-20T15:41:08.967" v="5991"/>
          <ac:picMkLst>
            <pc:docMk/>
            <pc:sldMk cId="2145716097" sldId="267"/>
            <ac:picMk id="2" creationId="{2D2E8A53-44C3-40C3-8521-F3F69D824275}"/>
          </ac:picMkLst>
        </pc:picChg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2145716097" sldId="267"/>
            <ac:picMk id="4" creationId="{6528DAB6-BD2F-4C41-B2FD-C4AB40615581}"/>
          </ac:picMkLst>
        </pc:picChg>
      </pc:sldChg>
      <pc:sldChg chg="del">
        <pc:chgData name="Liao Jiayang" userId="db62a341-69c3-46d6-bea1-5f5c03405806" providerId="ADAL" clId="{99013547-70EA-4FFD-B621-4A37C331F144}" dt="2022-04-20T00:32:09.199" v="3731" actId="47"/>
        <pc:sldMkLst>
          <pc:docMk/>
          <pc:sldMk cId="0" sldId="268"/>
        </pc:sldMkLst>
      </pc:sldChg>
      <pc:sldChg chg="modSp del mod ord">
        <pc:chgData name="Liao Jiayang" userId="db62a341-69c3-46d6-bea1-5f5c03405806" providerId="ADAL" clId="{99013547-70EA-4FFD-B621-4A37C331F144}" dt="2022-04-19T23:29:42.061" v="3100" actId="47"/>
        <pc:sldMkLst>
          <pc:docMk/>
          <pc:sldMk cId="0" sldId="269"/>
        </pc:sldMkLst>
        <pc:spChg chg="mod">
          <ac:chgData name="Liao Jiayang" userId="db62a341-69c3-46d6-bea1-5f5c03405806" providerId="ADAL" clId="{99013547-70EA-4FFD-B621-4A37C331F144}" dt="2022-04-19T23:25:48.112" v="3095" actId="20577"/>
          <ac:spMkLst>
            <pc:docMk/>
            <pc:sldMk cId="0" sldId="269"/>
            <ac:spMk id="262" creationId="{00000000-0000-0000-0000-000000000000}"/>
          </ac:spMkLst>
        </pc:spChg>
      </pc:sldChg>
      <pc:sldChg chg="del">
        <pc:chgData name="Liao Jiayang" userId="db62a341-69c3-46d6-bea1-5f5c03405806" providerId="ADAL" clId="{99013547-70EA-4FFD-B621-4A37C331F144}" dt="2022-04-20T00:32:09.621" v="3732" actId="47"/>
        <pc:sldMkLst>
          <pc:docMk/>
          <pc:sldMk cId="0" sldId="270"/>
        </pc:sldMkLst>
      </pc:sldChg>
      <pc:sldChg chg="del">
        <pc:chgData name="Liao Jiayang" userId="db62a341-69c3-46d6-bea1-5f5c03405806" providerId="ADAL" clId="{99013547-70EA-4FFD-B621-4A37C331F144}" dt="2022-04-20T00:32:09.768" v="3733" actId="47"/>
        <pc:sldMkLst>
          <pc:docMk/>
          <pc:sldMk cId="0" sldId="271"/>
        </pc:sldMkLst>
      </pc:sldChg>
      <pc:sldChg chg="del">
        <pc:chgData name="Liao Jiayang" userId="db62a341-69c3-46d6-bea1-5f5c03405806" providerId="ADAL" clId="{99013547-70EA-4FFD-B621-4A37C331F144}" dt="2022-04-20T00:32:09.901" v="3734" actId="47"/>
        <pc:sldMkLst>
          <pc:docMk/>
          <pc:sldMk cId="0" sldId="272"/>
        </pc:sldMkLst>
      </pc:sldChg>
      <pc:sldChg chg="add del">
        <pc:chgData name="Liao Jiayang" userId="db62a341-69c3-46d6-bea1-5f5c03405806" providerId="ADAL" clId="{99013547-70EA-4FFD-B621-4A37C331F144}" dt="2022-04-20T00:33:56.149" v="3809" actId="47"/>
        <pc:sldMkLst>
          <pc:docMk/>
          <pc:sldMk cId="0" sldId="273"/>
        </pc:sldMkLst>
      </pc:sldChg>
      <pc:sldChg chg="del">
        <pc:chgData name="Liao Jiayang" userId="db62a341-69c3-46d6-bea1-5f5c03405806" providerId="ADAL" clId="{99013547-70EA-4FFD-B621-4A37C331F144}" dt="2022-04-20T00:33:56.672" v="3810" actId="47"/>
        <pc:sldMkLst>
          <pc:docMk/>
          <pc:sldMk cId="0" sldId="275"/>
        </pc:sldMkLst>
      </pc:sldChg>
      <pc:sldChg chg="del">
        <pc:chgData name="Liao Jiayang" userId="db62a341-69c3-46d6-bea1-5f5c03405806" providerId="ADAL" clId="{99013547-70EA-4FFD-B621-4A37C331F144}" dt="2022-04-20T00:33:57.481" v="3811" actId="47"/>
        <pc:sldMkLst>
          <pc:docMk/>
          <pc:sldMk cId="0" sldId="276"/>
        </pc:sldMkLst>
      </pc:sldChg>
      <pc:sldChg chg="del">
        <pc:chgData name="Liao Jiayang" userId="db62a341-69c3-46d6-bea1-5f5c03405806" providerId="ADAL" clId="{99013547-70EA-4FFD-B621-4A37C331F144}" dt="2022-04-20T00:33:59.391" v="3812" actId="47"/>
        <pc:sldMkLst>
          <pc:docMk/>
          <pc:sldMk cId="0" sldId="277"/>
        </pc:sldMkLst>
      </pc:sldChg>
      <pc:sldChg chg="del">
        <pc:chgData name="Liao Jiayang" userId="db62a341-69c3-46d6-bea1-5f5c03405806" providerId="ADAL" clId="{99013547-70EA-4FFD-B621-4A37C331F144}" dt="2022-04-20T00:33:49.397" v="3802" actId="47"/>
        <pc:sldMkLst>
          <pc:docMk/>
          <pc:sldMk cId="0" sldId="278"/>
        </pc:sldMkLst>
      </pc:sldChg>
      <pc:sldChg chg="del">
        <pc:chgData name="Liao Jiayang" userId="db62a341-69c3-46d6-bea1-5f5c03405806" providerId="ADAL" clId="{99013547-70EA-4FFD-B621-4A37C331F144}" dt="2022-04-20T00:33:50.113" v="3803" actId="47"/>
        <pc:sldMkLst>
          <pc:docMk/>
          <pc:sldMk cId="0" sldId="279"/>
        </pc:sldMkLst>
      </pc:sldChg>
      <pc:sldChg chg="del">
        <pc:chgData name="Liao Jiayang" userId="db62a341-69c3-46d6-bea1-5f5c03405806" providerId="ADAL" clId="{99013547-70EA-4FFD-B621-4A37C331F144}" dt="2022-04-20T00:33:50.651" v="3804" actId="47"/>
        <pc:sldMkLst>
          <pc:docMk/>
          <pc:sldMk cId="0" sldId="280"/>
        </pc:sldMkLst>
      </pc:sldChg>
      <pc:sldChg chg="del">
        <pc:chgData name="Liao Jiayang" userId="db62a341-69c3-46d6-bea1-5f5c03405806" providerId="ADAL" clId="{99013547-70EA-4FFD-B621-4A37C331F144}" dt="2022-04-20T00:33:51.383" v="3805" actId="47"/>
        <pc:sldMkLst>
          <pc:docMk/>
          <pc:sldMk cId="0" sldId="281"/>
        </pc:sldMkLst>
      </pc:sldChg>
      <pc:sldChg chg="del">
        <pc:chgData name="Liao Jiayang" userId="db62a341-69c3-46d6-bea1-5f5c03405806" providerId="ADAL" clId="{99013547-70EA-4FFD-B621-4A37C331F144}" dt="2022-04-20T00:33:51.966" v="3806" actId="47"/>
        <pc:sldMkLst>
          <pc:docMk/>
          <pc:sldMk cId="0" sldId="282"/>
        </pc:sldMkLst>
      </pc:sldChg>
      <pc:sldChg chg="del">
        <pc:chgData name="Liao Jiayang" userId="db62a341-69c3-46d6-bea1-5f5c03405806" providerId="ADAL" clId="{99013547-70EA-4FFD-B621-4A37C331F144}" dt="2022-04-20T00:33:52.506" v="3807" actId="47"/>
        <pc:sldMkLst>
          <pc:docMk/>
          <pc:sldMk cId="0" sldId="283"/>
        </pc:sldMkLst>
      </pc:sldChg>
      <pc:sldChg chg="del">
        <pc:chgData name="Liao Jiayang" userId="db62a341-69c3-46d6-bea1-5f5c03405806" providerId="ADAL" clId="{99013547-70EA-4FFD-B621-4A37C331F144}" dt="2022-04-20T00:33:53.109" v="3808" actId="47"/>
        <pc:sldMkLst>
          <pc:docMk/>
          <pc:sldMk cId="0" sldId="284"/>
        </pc:sldMkLst>
      </pc:sldChg>
      <pc:sldChg chg="modSp mod modTransition">
        <pc:chgData name="Liao Jiayang" userId="db62a341-69c3-46d6-bea1-5f5c03405806" providerId="ADAL" clId="{99013547-70EA-4FFD-B621-4A37C331F144}" dt="2022-04-20T18:13:21.523" v="6100"/>
        <pc:sldMkLst>
          <pc:docMk/>
          <pc:sldMk cId="0" sldId="285"/>
        </pc:sldMkLst>
        <pc:spChg chg="mod">
          <ac:chgData name="Liao Jiayang" userId="db62a341-69c3-46d6-bea1-5f5c03405806" providerId="ADAL" clId="{99013547-70EA-4FFD-B621-4A37C331F144}" dt="2022-04-20T00:33:32.564" v="3798" actId="20577"/>
          <ac:spMkLst>
            <pc:docMk/>
            <pc:sldMk cId="0" sldId="285"/>
            <ac:spMk id="835" creationId="{00000000-0000-0000-0000-000000000000}"/>
          </ac:spMkLst>
        </pc:spChg>
      </pc:sldChg>
      <pc:sldChg chg="del">
        <pc:chgData name="Liao Jiayang" userId="db62a341-69c3-46d6-bea1-5f5c03405806" providerId="ADAL" clId="{99013547-70EA-4FFD-B621-4A37C331F144}" dt="2022-04-20T00:33:43.928" v="3799" actId="47"/>
        <pc:sldMkLst>
          <pc:docMk/>
          <pc:sldMk cId="0" sldId="286"/>
        </pc:sldMkLst>
      </pc:sldChg>
      <pc:sldChg chg="del">
        <pc:chgData name="Liao Jiayang" userId="db62a341-69c3-46d6-bea1-5f5c03405806" providerId="ADAL" clId="{99013547-70EA-4FFD-B621-4A37C331F144}" dt="2022-04-20T00:33:45.881" v="3801" actId="47"/>
        <pc:sldMkLst>
          <pc:docMk/>
          <pc:sldMk cId="0" sldId="288"/>
        </pc:sldMkLst>
      </pc:sldChg>
      <pc:sldChg chg="addSp delSp modSp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1185036609" sldId="290"/>
        </pc:sldMkLst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1185036609" sldId="290"/>
            <ac:picMk id="2" creationId="{8AF18B89-DA4A-4D77-BB6E-88C7D22FE39C}"/>
          </ac:picMkLst>
        </pc:picChg>
      </pc:sldChg>
      <pc:sldChg chg="addSp delSp modSp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2566462862" sldId="291"/>
        </pc:sldMkLst>
        <pc:picChg chg="add del mod">
          <ac:chgData name="Liao Jiayang" userId="db62a341-69c3-46d6-bea1-5f5c03405806" providerId="ADAL" clId="{99013547-70EA-4FFD-B621-4A37C331F144}" dt="2022-04-20T15:38:19.819" v="5981"/>
          <ac:picMkLst>
            <pc:docMk/>
            <pc:sldMk cId="2566462862" sldId="291"/>
            <ac:picMk id="2" creationId="{5FEFAE1E-80FF-4989-A98F-9BA24F0F699E}"/>
          </ac:picMkLst>
        </pc:picChg>
        <pc:picChg chg="add del mod">
          <ac:chgData name="Liao Jiayang" userId="db62a341-69c3-46d6-bea1-5f5c03405806" providerId="ADAL" clId="{99013547-70EA-4FFD-B621-4A37C331F144}" dt="2022-04-20T15:38:41.734" v="5983"/>
          <ac:picMkLst>
            <pc:docMk/>
            <pc:sldMk cId="2566462862" sldId="291"/>
            <ac:picMk id="4" creationId="{B94FA4F8-43D1-4445-9546-69FBE2DA95B5}"/>
          </ac:picMkLst>
        </pc:picChg>
        <pc:picChg chg="add del mod">
          <ac:chgData name="Liao Jiayang" userId="db62a341-69c3-46d6-bea1-5f5c03405806" providerId="ADAL" clId="{99013547-70EA-4FFD-B621-4A37C331F144}" dt="2022-04-20T15:39:10.073" v="5985"/>
          <ac:picMkLst>
            <pc:docMk/>
            <pc:sldMk cId="2566462862" sldId="291"/>
            <ac:picMk id="5" creationId="{2A4F0334-ECF9-46FA-9349-B501A499AAC3}"/>
          </ac:picMkLst>
        </pc:picChg>
        <pc:picChg chg="add del mod">
          <ac:chgData name="Liao Jiayang" userId="db62a341-69c3-46d6-bea1-5f5c03405806" providerId="ADAL" clId="{99013547-70EA-4FFD-B621-4A37C331F144}" dt="2022-04-20T15:39:31.122" v="5987"/>
          <ac:picMkLst>
            <pc:docMk/>
            <pc:sldMk cId="2566462862" sldId="291"/>
            <ac:picMk id="6" creationId="{2EC249E4-9B04-47F9-AFD0-4896AFCE4A2C}"/>
          </ac:picMkLst>
        </pc:picChg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2566462862" sldId="291"/>
            <ac:picMk id="7" creationId="{27F06782-892B-4787-8146-D94575DCBA25}"/>
          </ac:picMkLst>
        </pc:picChg>
      </pc:sldChg>
      <pc:sldChg chg="del">
        <pc:chgData name="Liao Jiayang" userId="db62a341-69c3-46d6-bea1-5f5c03405806" providerId="ADAL" clId="{99013547-70EA-4FFD-B621-4A37C331F144}" dt="2022-04-20T00:33:44.880" v="3800" actId="47"/>
        <pc:sldMkLst>
          <pc:docMk/>
          <pc:sldMk cId="783023622" sldId="292"/>
        </pc:sldMkLst>
      </pc:sldChg>
      <pc:sldChg chg="addSp delSp modSp mod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1939186576" sldId="293"/>
        </pc:sldMkLst>
        <pc:spChg chg="mod">
          <ac:chgData name="Liao Jiayang" userId="db62a341-69c3-46d6-bea1-5f5c03405806" providerId="ADAL" clId="{99013547-70EA-4FFD-B621-4A37C331F144}" dt="2022-04-20T01:39:58.487" v="3898" actId="164"/>
          <ac:spMkLst>
            <pc:docMk/>
            <pc:sldMk cId="1939186576" sldId="293"/>
            <ac:spMk id="25" creationId="{22B59A0C-C92A-4FA9-AC8A-030BD5BB0660}"/>
          </ac:spMkLst>
        </pc:spChg>
        <pc:spChg chg="mod">
          <ac:chgData name="Liao Jiayang" userId="db62a341-69c3-46d6-bea1-5f5c03405806" providerId="ADAL" clId="{99013547-70EA-4FFD-B621-4A37C331F144}" dt="2022-04-20T01:41:12.662" v="3933" actId="20577"/>
          <ac:spMkLst>
            <pc:docMk/>
            <pc:sldMk cId="1939186576" sldId="293"/>
            <ac:spMk id="732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1:43:06.018" v="3935" actId="164"/>
          <ac:spMkLst>
            <pc:docMk/>
            <pc:sldMk cId="1939186576" sldId="293"/>
            <ac:spMk id="734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1:39:41.208" v="3890" actId="164"/>
          <ac:spMkLst>
            <pc:docMk/>
            <pc:sldMk cId="1939186576" sldId="293"/>
            <ac:spMk id="735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1:43:06.018" v="3935" actId="164"/>
          <ac:spMkLst>
            <pc:docMk/>
            <pc:sldMk cId="1939186576" sldId="293"/>
            <ac:spMk id="737" creationId="{00000000-0000-0000-0000-000000000000}"/>
          </ac:spMkLst>
        </pc:spChg>
        <pc:grpChg chg="add mod">
          <ac:chgData name="Liao Jiayang" userId="db62a341-69c3-46d6-bea1-5f5c03405806" providerId="ADAL" clId="{99013547-70EA-4FFD-B621-4A37C331F144}" dt="2022-04-20T01:39:58.487" v="3898" actId="164"/>
          <ac:grpSpMkLst>
            <pc:docMk/>
            <pc:sldMk cId="1939186576" sldId="293"/>
            <ac:grpSpMk id="2" creationId="{370730C3-14D9-4143-9B86-406B7ABAD970}"/>
          </ac:grpSpMkLst>
        </pc:grpChg>
        <pc:grpChg chg="add mod">
          <ac:chgData name="Liao Jiayang" userId="db62a341-69c3-46d6-bea1-5f5c03405806" providerId="ADAL" clId="{99013547-70EA-4FFD-B621-4A37C331F144}" dt="2022-04-20T01:39:58.487" v="3898" actId="164"/>
          <ac:grpSpMkLst>
            <pc:docMk/>
            <pc:sldMk cId="1939186576" sldId="293"/>
            <ac:grpSpMk id="3" creationId="{11590081-8F34-4C48-AD99-A44166EB9BC7}"/>
          </ac:grpSpMkLst>
        </pc:grpChg>
        <pc:grpChg chg="add mod">
          <ac:chgData name="Liao Jiayang" userId="db62a341-69c3-46d6-bea1-5f5c03405806" providerId="ADAL" clId="{99013547-70EA-4FFD-B621-4A37C331F144}" dt="2022-04-20T01:43:06.018" v="3935" actId="164"/>
          <ac:grpSpMkLst>
            <pc:docMk/>
            <pc:sldMk cId="1939186576" sldId="293"/>
            <ac:grpSpMk id="4" creationId="{DD68BB3B-3FF7-4A22-8D17-3D63B764E766}"/>
          </ac:grpSpMkLst>
        </pc:grpChg>
        <pc:picChg chg="add del mod">
          <ac:chgData name="Liao Jiayang" userId="db62a341-69c3-46d6-bea1-5f5c03405806" providerId="ADAL" clId="{99013547-70EA-4FFD-B621-4A37C331F144}" dt="2022-04-20T15:39:56.870" v="5989"/>
          <ac:picMkLst>
            <pc:docMk/>
            <pc:sldMk cId="1939186576" sldId="293"/>
            <ac:picMk id="5" creationId="{ADA4EAAA-954E-4DBF-94B2-1CEACDA59B91}"/>
          </ac:picMkLst>
        </pc:picChg>
        <pc:picChg chg="mod">
          <ac:chgData name="Liao Jiayang" userId="db62a341-69c3-46d6-bea1-5f5c03405806" providerId="ADAL" clId="{99013547-70EA-4FFD-B621-4A37C331F144}" dt="2022-04-20T01:43:06.018" v="3935" actId="164"/>
          <ac:picMkLst>
            <pc:docMk/>
            <pc:sldMk cId="1939186576" sldId="293"/>
            <ac:picMk id="6" creationId="{BE8417D5-4580-481C-91B0-582B77463AC1}"/>
          </ac:picMkLst>
        </pc:picChg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1939186576" sldId="293"/>
            <ac:picMk id="7" creationId="{4EF5A173-E701-4AE8-9DB5-39EF3C0D7EE1}"/>
          </ac:picMkLst>
        </pc:picChg>
      </pc:sldChg>
      <pc:sldChg chg="addSp delSp modSp mod modTransition addAnim delAnim modAnim">
        <pc:chgData name="Liao Jiayang" userId="db62a341-69c3-46d6-bea1-5f5c03405806" providerId="ADAL" clId="{99013547-70EA-4FFD-B621-4A37C331F144}" dt="2022-04-20T18:13:21.523" v="6100"/>
        <pc:sldMkLst>
          <pc:docMk/>
          <pc:sldMk cId="545466579" sldId="294"/>
        </pc:sldMkLst>
        <pc:spChg chg="add del mod">
          <ac:chgData name="Liao Jiayang" userId="db62a341-69c3-46d6-bea1-5f5c03405806" providerId="ADAL" clId="{99013547-70EA-4FFD-B621-4A37C331F144}" dt="2022-04-20T03:42:15.641" v="5960" actId="478"/>
          <ac:spMkLst>
            <pc:docMk/>
            <pc:sldMk cId="545466579" sldId="294"/>
            <ac:spMk id="30" creationId="{3D76DD41-04D7-469D-85C3-F8A5786CB0E4}"/>
          </ac:spMkLst>
        </pc:spChg>
        <pc:spChg chg="add del mod">
          <ac:chgData name="Liao Jiayang" userId="db62a341-69c3-46d6-bea1-5f5c03405806" providerId="ADAL" clId="{99013547-70EA-4FFD-B621-4A37C331F144}" dt="2022-04-20T03:42:16.727" v="5963" actId="478"/>
          <ac:spMkLst>
            <pc:docMk/>
            <pc:sldMk cId="545466579" sldId="294"/>
            <ac:spMk id="31" creationId="{069F1E2D-5B74-4F0C-95F2-798533EB78BD}"/>
          </ac:spMkLst>
        </pc:spChg>
        <pc:spChg chg="add del mod">
          <ac:chgData name="Liao Jiayang" userId="db62a341-69c3-46d6-bea1-5f5c03405806" providerId="ADAL" clId="{99013547-70EA-4FFD-B621-4A37C331F144}" dt="2022-04-20T03:42:16.339" v="5962" actId="478"/>
          <ac:spMkLst>
            <pc:docMk/>
            <pc:sldMk cId="545466579" sldId="294"/>
            <ac:spMk id="32" creationId="{44BDCE6A-10DB-4E59-91CE-94413826FA08}"/>
          </ac:spMkLst>
        </pc:spChg>
        <pc:spChg chg="add del mod">
          <ac:chgData name="Liao Jiayang" userId="db62a341-69c3-46d6-bea1-5f5c03405806" providerId="ADAL" clId="{99013547-70EA-4FFD-B621-4A37C331F144}" dt="2022-04-20T03:42:16.081" v="5961" actId="478"/>
          <ac:spMkLst>
            <pc:docMk/>
            <pc:sldMk cId="545466579" sldId="294"/>
            <ac:spMk id="33" creationId="{0B6A6F11-883E-4ABE-967C-06563F45A34E}"/>
          </ac:spMkLst>
        </pc:spChg>
        <pc:picChg chg="add del mod">
          <ac:chgData name="Liao Jiayang" userId="db62a341-69c3-46d6-bea1-5f5c03405806" providerId="ADAL" clId="{99013547-70EA-4FFD-B621-4A37C331F144}" dt="2022-04-20T15:41:52.750" v="5993"/>
          <ac:picMkLst>
            <pc:docMk/>
            <pc:sldMk cId="545466579" sldId="294"/>
            <ac:picMk id="5" creationId="{A9CCFEDC-C5E1-4420-9452-6592399377E2}"/>
          </ac:picMkLst>
        </pc:picChg>
        <pc:picChg chg="add del mod">
          <ac:chgData name="Liao Jiayang" userId="db62a341-69c3-46d6-bea1-5f5c03405806" providerId="ADAL" clId="{99013547-70EA-4FFD-B621-4A37C331F144}" dt="2022-04-20T15:42:09.414" v="5995"/>
          <ac:picMkLst>
            <pc:docMk/>
            <pc:sldMk cId="545466579" sldId="294"/>
            <ac:picMk id="7" creationId="{AE86C991-8FB8-413B-A3E7-A79F4E58EC2E}"/>
          </ac:picMkLst>
        </pc:picChg>
        <pc:picChg chg="add del mod">
          <ac:chgData name="Liao Jiayang" userId="db62a341-69c3-46d6-bea1-5f5c03405806" providerId="ADAL" clId="{99013547-70EA-4FFD-B621-4A37C331F144}" dt="2022-04-20T15:42:40.247" v="5997"/>
          <ac:picMkLst>
            <pc:docMk/>
            <pc:sldMk cId="545466579" sldId="294"/>
            <ac:picMk id="10" creationId="{2F1E31F6-0B68-4301-A869-C5DA09EB3308}"/>
          </ac:picMkLst>
        </pc:picChg>
        <pc:picChg chg="add del mod">
          <ac:chgData name="Liao Jiayang" userId="db62a341-69c3-46d6-bea1-5f5c03405806" providerId="ADAL" clId="{99013547-70EA-4FFD-B621-4A37C331F144}" dt="2022-04-20T15:42:59.603" v="5999"/>
          <ac:picMkLst>
            <pc:docMk/>
            <pc:sldMk cId="545466579" sldId="294"/>
            <ac:picMk id="12" creationId="{BA0BEBA6-13FE-494A-BC08-DB229E13A3FB}"/>
          </ac:picMkLst>
        </pc:picChg>
        <pc:picChg chg="add del mod">
          <ac:chgData name="Liao Jiayang" userId="db62a341-69c3-46d6-bea1-5f5c03405806" providerId="ADAL" clId="{99013547-70EA-4FFD-B621-4A37C331F144}" dt="2022-04-20T15:46:10.169" v="6006"/>
          <ac:picMkLst>
            <pc:docMk/>
            <pc:sldMk cId="545466579" sldId="294"/>
            <ac:picMk id="14" creationId="{DB96A1FE-6C22-41D6-90D8-976952EFB28E}"/>
          </ac:picMkLst>
        </pc:picChg>
      </pc:sldChg>
      <pc:sldChg chg="modSp mod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2610694545" sldId="295"/>
        </pc:sldMkLst>
        <pc:picChg chg="mod">
          <ac:chgData name="Liao Jiayang" userId="db62a341-69c3-46d6-bea1-5f5c03405806" providerId="ADAL" clId="{99013547-70EA-4FFD-B621-4A37C331F144}" dt="2022-04-18T22:25:16.079" v="0" actId="1076"/>
          <ac:picMkLst>
            <pc:docMk/>
            <pc:sldMk cId="2610694545" sldId="295"/>
            <ac:picMk id="7" creationId="{8CC1CB1E-A0D5-4724-A319-7652D12E9947}"/>
          </ac:picMkLst>
        </pc:picChg>
      </pc:sldChg>
      <pc:sldChg chg="delSp modSp mod modTransition modAnim modNotesTx">
        <pc:chgData name="Liao Jiayang" userId="db62a341-69c3-46d6-bea1-5f5c03405806" providerId="ADAL" clId="{99013547-70EA-4FFD-B621-4A37C331F144}" dt="2022-04-20T18:13:21.523" v="6100"/>
        <pc:sldMkLst>
          <pc:docMk/>
          <pc:sldMk cId="3899532414" sldId="296"/>
        </pc:sldMkLst>
        <pc:spChg chg="mod">
          <ac:chgData name="Liao Jiayang" userId="db62a341-69c3-46d6-bea1-5f5c03405806" providerId="ADAL" clId="{99013547-70EA-4FFD-B621-4A37C331F144}" dt="2022-04-20T01:59:12.780" v="4071" actId="1076"/>
          <ac:spMkLst>
            <pc:docMk/>
            <pc:sldMk cId="3899532414" sldId="296"/>
            <ac:spMk id="6" creationId="{6854C719-A36F-4063-993F-6C37678E1A0E}"/>
          </ac:spMkLst>
        </pc:spChg>
        <pc:spChg chg="mod">
          <ac:chgData name="Liao Jiayang" userId="db62a341-69c3-46d6-bea1-5f5c03405806" providerId="ADAL" clId="{99013547-70EA-4FFD-B621-4A37C331F144}" dt="2022-04-20T01:59:22.611" v="4073" actId="14100"/>
          <ac:spMkLst>
            <pc:docMk/>
            <pc:sldMk cId="3899532414" sldId="296"/>
            <ac:spMk id="263" creationId="{00000000-0000-0000-0000-000000000000}"/>
          </ac:spMkLst>
        </pc:spChg>
        <pc:spChg chg="del">
          <ac:chgData name="Liao Jiayang" userId="db62a341-69c3-46d6-bea1-5f5c03405806" providerId="ADAL" clId="{99013547-70EA-4FFD-B621-4A37C331F144}" dt="2022-04-20T16:38:21.213" v="6060" actId="478"/>
          <ac:spMkLst>
            <pc:docMk/>
            <pc:sldMk cId="3899532414" sldId="296"/>
            <ac:spMk id="264" creationId="{00000000-0000-0000-0000-000000000000}"/>
          </ac:spMkLst>
        </pc:spChg>
        <pc:spChg chg="del">
          <ac:chgData name="Liao Jiayang" userId="db62a341-69c3-46d6-bea1-5f5c03405806" providerId="ADAL" clId="{99013547-70EA-4FFD-B621-4A37C331F144}" dt="2022-04-20T16:38:20.017" v="6059" actId="478"/>
          <ac:spMkLst>
            <pc:docMk/>
            <pc:sldMk cId="3899532414" sldId="296"/>
            <ac:spMk id="265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19T23:26:19.092" v="3099" actId="1076"/>
          <ac:spMkLst>
            <pc:docMk/>
            <pc:sldMk cId="3899532414" sldId="296"/>
            <ac:spMk id="266" creationId="{00000000-0000-0000-0000-000000000000}"/>
          </ac:spMkLst>
        </pc:spChg>
        <pc:grpChg chg="mod">
          <ac:chgData name="Liao Jiayang" userId="db62a341-69c3-46d6-bea1-5f5c03405806" providerId="ADAL" clId="{99013547-70EA-4FFD-B621-4A37C331F144}" dt="2022-04-20T16:38:26.405" v="6061" actId="1076"/>
          <ac:grpSpMkLst>
            <pc:docMk/>
            <pc:sldMk cId="3899532414" sldId="296"/>
            <ac:grpSpMk id="7" creationId="{DCD70F76-3AE2-4B96-8D6D-2DCD27FE4B56}"/>
          </ac:grpSpMkLst>
        </pc:grpChg>
      </pc:sldChg>
      <pc:sldChg chg="addSp delSp modSp add mod modTransition modAnim modNotesTx">
        <pc:chgData name="Liao Jiayang" userId="db62a341-69c3-46d6-bea1-5f5c03405806" providerId="ADAL" clId="{99013547-70EA-4FFD-B621-4A37C331F144}" dt="2022-04-20T18:13:21.523" v="6100"/>
        <pc:sldMkLst>
          <pc:docMk/>
          <pc:sldMk cId="3833718885" sldId="297"/>
        </pc:sldMkLst>
        <pc:spChg chg="add del mod">
          <ac:chgData name="Liao Jiayang" userId="db62a341-69c3-46d6-bea1-5f5c03405806" providerId="ADAL" clId="{99013547-70EA-4FFD-B621-4A37C331F144}" dt="2022-04-19T01:44:42.380" v="147" actId="478"/>
          <ac:spMkLst>
            <pc:docMk/>
            <pc:sldMk cId="3833718885" sldId="297"/>
            <ac:spMk id="3" creationId="{F046859A-244B-467D-A646-D09452D869F6}"/>
          </ac:spMkLst>
        </pc:spChg>
        <pc:spChg chg="add del mod">
          <ac:chgData name="Liao Jiayang" userId="db62a341-69c3-46d6-bea1-5f5c03405806" providerId="ADAL" clId="{99013547-70EA-4FFD-B621-4A37C331F144}" dt="2022-04-19T01:44:55.557" v="149" actId="478"/>
          <ac:spMkLst>
            <pc:docMk/>
            <pc:sldMk cId="3833718885" sldId="297"/>
            <ac:spMk id="5" creationId="{A64C4E65-B8FD-4E75-B6C3-F711701669EA}"/>
          </ac:spMkLst>
        </pc:spChg>
        <pc:spChg chg="add mod">
          <ac:chgData name="Liao Jiayang" userId="db62a341-69c3-46d6-bea1-5f5c03405806" providerId="ADAL" clId="{99013547-70EA-4FFD-B621-4A37C331F144}" dt="2022-04-19T01:44:38.979" v="146"/>
          <ac:spMkLst>
            <pc:docMk/>
            <pc:sldMk cId="3833718885" sldId="297"/>
            <ac:spMk id="9" creationId="{35F8ED13-BF3C-4FB8-8BE5-07525C1F2C6D}"/>
          </ac:spMkLst>
        </pc:spChg>
        <pc:spChg chg="add mod">
          <ac:chgData name="Liao Jiayang" userId="db62a341-69c3-46d6-bea1-5f5c03405806" providerId="ADAL" clId="{99013547-70EA-4FFD-B621-4A37C331F144}" dt="2022-04-19T01:45:26.052" v="168" actId="1038"/>
          <ac:spMkLst>
            <pc:docMk/>
            <pc:sldMk cId="3833718885" sldId="297"/>
            <ac:spMk id="12" creationId="{325C5A25-BCC6-4FC8-95D5-586697338096}"/>
          </ac:spMkLst>
        </pc:spChg>
        <pc:spChg chg="del">
          <ac:chgData name="Liao Jiayang" userId="db62a341-69c3-46d6-bea1-5f5c03405806" providerId="ADAL" clId="{99013547-70EA-4FFD-B621-4A37C331F144}" dt="2022-04-19T01:44:38.554" v="145" actId="478"/>
          <ac:spMkLst>
            <pc:docMk/>
            <pc:sldMk cId="3833718885" sldId="297"/>
            <ac:spMk id="242" creationId="{00000000-0000-0000-0000-000000000000}"/>
          </ac:spMkLst>
        </pc:spChg>
        <pc:spChg chg="mod ord">
          <ac:chgData name="Liao Jiayang" userId="db62a341-69c3-46d6-bea1-5f5c03405806" providerId="ADAL" clId="{99013547-70EA-4FFD-B621-4A37C331F144}" dt="2022-04-19T04:24:12.687" v="332" actId="1038"/>
          <ac:spMkLst>
            <pc:docMk/>
            <pc:sldMk cId="3833718885" sldId="297"/>
            <ac:spMk id="244" creationId="{00000000-0000-0000-0000-000000000000}"/>
          </ac:spMkLst>
        </pc:spChg>
        <pc:spChg chg="del">
          <ac:chgData name="Liao Jiayang" userId="db62a341-69c3-46d6-bea1-5f5c03405806" providerId="ADAL" clId="{99013547-70EA-4FFD-B621-4A37C331F144}" dt="2022-04-19T01:44:52.661" v="148" actId="478"/>
          <ac:spMkLst>
            <pc:docMk/>
            <pc:sldMk cId="3833718885" sldId="297"/>
            <ac:spMk id="245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19T01:45:26.052" v="168" actId="1038"/>
          <ac:spMkLst>
            <pc:docMk/>
            <pc:sldMk cId="3833718885" sldId="297"/>
            <ac:spMk id="246" creationId="{00000000-0000-0000-0000-000000000000}"/>
          </ac:spMkLst>
        </pc:spChg>
        <pc:picChg chg="add del mod modCrop">
          <ac:chgData name="Liao Jiayang" userId="db62a341-69c3-46d6-bea1-5f5c03405806" providerId="ADAL" clId="{99013547-70EA-4FFD-B621-4A37C331F144}" dt="2022-04-19T04:17:37.155" v="322" actId="478"/>
          <ac:picMkLst>
            <pc:docMk/>
            <pc:sldMk cId="3833718885" sldId="297"/>
            <ac:picMk id="7" creationId="{C27C0BC6-A594-4C68-A82A-77FF20F9560A}"/>
          </ac:picMkLst>
        </pc:picChg>
        <pc:picChg chg="add mod modCrop">
          <ac:chgData name="Liao Jiayang" userId="db62a341-69c3-46d6-bea1-5f5c03405806" providerId="ADAL" clId="{99013547-70EA-4FFD-B621-4A37C331F144}" dt="2022-04-19T04:23:56.592" v="328" actId="732"/>
          <ac:picMkLst>
            <pc:docMk/>
            <pc:sldMk cId="3833718885" sldId="297"/>
            <ac:picMk id="10" creationId="{CAC6316E-6D89-404E-A406-1E1B235D2BB2}"/>
          </ac:picMkLst>
        </pc:picChg>
      </pc:sldChg>
      <pc:sldChg chg="addSp delSp modSp add mod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94687365" sldId="298"/>
        </pc:sldMkLst>
        <pc:spChg chg="del">
          <ac:chgData name="Liao Jiayang" userId="db62a341-69c3-46d6-bea1-5f5c03405806" providerId="ADAL" clId="{99013547-70EA-4FFD-B621-4A37C331F144}" dt="2022-04-19T04:44:49.918" v="538" actId="478"/>
          <ac:spMkLst>
            <pc:docMk/>
            <pc:sldMk cId="94687365" sldId="298"/>
            <ac:spMk id="8" creationId="{0E7218C6-607A-4467-B139-62BAEF3F9FE3}"/>
          </ac:spMkLst>
        </pc:spChg>
        <pc:spChg chg="mod topLvl">
          <ac:chgData name="Liao Jiayang" userId="db62a341-69c3-46d6-bea1-5f5c03405806" providerId="ADAL" clId="{99013547-70EA-4FFD-B621-4A37C331F144}" dt="2022-04-19T05:22:48.524" v="806" actId="1035"/>
          <ac:spMkLst>
            <pc:docMk/>
            <pc:sldMk cId="94687365" sldId="298"/>
            <ac:spMk id="25" creationId="{CDB8C24A-C4F3-4BEE-A103-3BD80B7169B7}"/>
          </ac:spMkLst>
        </pc:spChg>
        <pc:spChg chg="add mod">
          <ac:chgData name="Liao Jiayang" userId="db62a341-69c3-46d6-bea1-5f5c03405806" providerId="ADAL" clId="{99013547-70EA-4FFD-B621-4A37C331F144}" dt="2022-04-19T05:23:21.818" v="825" actId="164"/>
          <ac:spMkLst>
            <pc:docMk/>
            <pc:sldMk cId="94687365" sldId="298"/>
            <ac:spMk id="30" creationId="{5874987C-4EC3-42BF-BF4C-9E6B79C16346}"/>
          </ac:spMkLst>
        </pc:spChg>
        <pc:spChg chg="add mod">
          <ac:chgData name="Liao Jiayang" userId="db62a341-69c3-46d6-bea1-5f5c03405806" providerId="ADAL" clId="{99013547-70EA-4FFD-B621-4A37C331F144}" dt="2022-04-19T06:07:06.854" v="1147" actId="14100"/>
          <ac:spMkLst>
            <pc:docMk/>
            <pc:sldMk cId="94687365" sldId="298"/>
            <ac:spMk id="31" creationId="{45B0593D-BFBC-493A-8AAC-D9D5DFFA15AE}"/>
          </ac:spMkLst>
        </pc:spChg>
        <pc:spChg chg="mod">
          <ac:chgData name="Liao Jiayang" userId="db62a341-69c3-46d6-bea1-5f5c03405806" providerId="ADAL" clId="{99013547-70EA-4FFD-B621-4A37C331F144}" dt="2022-04-19T05:24:49.905" v="853" actId="20577"/>
          <ac:spMkLst>
            <pc:docMk/>
            <pc:sldMk cId="94687365" sldId="298"/>
            <ac:spMk id="173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19T21:03:37.158" v="1967" actId="113"/>
          <ac:spMkLst>
            <pc:docMk/>
            <pc:sldMk cId="94687365" sldId="298"/>
            <ac:spMk id="176" creationId="{00000000-0000-0000-0000-000000000000}"/>
          </ac:spMkLst>
        </pc:spChg>
        <pc:grpChg chg="add mod">
          <ac:chgData name="Liao Jiayang" userId="db62a341-69c3-46d6-bea1-5f5c03405806" providerId="ADAL" clId="{99013547-70EA-4FFD-B621-4A37C331F144}" dt="2022-04-19T05:23:21.818" v="825" actId="164"/>
          <ac:grpSpMkLst>
            <pc:docMk/>
            <pc:sldMk cId="94687365" sldId="298"/>
            <ac:grpSpMk id="6" creationId="{A7362C33-B7E6-4334-A49E-974C7435C4D4}"/>
          </ac:grpSpMkLst>
        </pc:grpChg>
        <pc:grpChg chg="del">
          <ac:chgData name="Liao Jiayang" userId="db62a341-69c3-46d6-bea1-5f5c03405806" providerId="ADAL" clId="{99013547-70EA-4FFD-B621-4A37C331F144}" dt="2022-04-19T04:46:51.338" v="619" actId="478"/>
          <ac:grpSpMkLst>
            <pc:docMk/>
            <pc:sldMk cId="94687365" sldId="298"/>
            <ac:grpSpMk id="13" creationId="{F35C8B1D-E166-4545-BED7-E64B1E02B7D6}"/>
          </ac:grpSpMkLst>
        </pc:grpChg>
        <pc:grpChg chg="del">
          <ac:chgData name="Liao Jiayang" userId="db62a341-69c3-46d6-bea1-5f5c03405806" providerId="ADAL" clId="{99013547-70EA-4FFD-B621-4A37C331F144}" dt="2022-04-19T04:46:52.781" v="620" actId="478"/>
          <ac:grpSpMkLst>
            <pc:docMk/>
            <pc:sldMk cId="94687365" sldId="298"/>
            <ac:grpSpMk id="20" creationId="{91097095-B2AC-44EE-A88A-86578F231FFA}"/>
          </ac:grpSpMkLst>
        </pc:grpChg>
        <pc:grpChg chg="add del mod">
          <ac:chgData name="Liao Jiayang" userId="db62a341-69c3-46d6-bea1-5f5c03405806" providerId="ADAL" clId="{99013547-70EA-4FFD-B621-4A37C331F144}" dt="2022-04-19T05:21:19.075" v="796" actId="165"/>
          <ac:grpSpMkLst>
            <pc:docMk/>
            <pc:sldMk cId="94687365" sldId="298"/>
            <ac:grpSpMk id="22" creationId="{609739C7-9176-4C87-B300-BF1E4970389A}"/>
          </ac:grpSpMkLst>
        </pc:grpChg>
        <pc:grpChg chg="add mod">
          <ac:chgData name="Liao Jiayang" userId="db62a341-69c3-46d6-bea1-5f5c03405806" providerId="ADAL" clId="{99013547-70EA-4FFD-B621-4A37C331F144}" dt="2022-04-19T05:23:03.887" v="818" actId="164"/>
          <ac:grpSpMkLst>
            <pc:docMk/>
            <pc:sldMk cId="94687365" sldId="298"/>
            <ac:grpSpMk id="23" creationId="{ECECA850-264F-4EDB-8044-671A3459B4BA}"/>
          </ac:grpSpMkLst>
        </pc:grpChg>
        <pc:grpChg chg="add del mod">
          <ac:chgData name="Liao Jiayang" userId="db62a341-69c3-46d6-bea1-5f5c03405806" providerId="ADAL" clId="{99013547-70EA-4FFD-B621-4A37C331F144}" dt="2022-04-19T05:21:00.038" v="791" actId="478"/>
          <ac:grpSpMkLst>
            <pc:docMk/>
            <pc:sldMk cId="94687365" sldId="298"/>
            <ac:grpSpMk id="24" creationId="{FAE3F9AB-09E0-4013-A1ED-8C2336AB303D}"/>
          </ac:grpSpMkLst>
        </pc:grpChg>
        <pc:grpChg chg="del mod">
          <ac:chgData name="Liao Jiayang" userId="db62a341-69c3-46d6-bea1-5f5c03405806" providerId="ADAL" clId="{99013547-70EA-4FFD-B621-4A37C331F144}" dt="2022-04-19T05:20:58.140" v="790" actId="478"/>
          <ac:grpSpMkLst>
            <pc:docMk/>
            <pc:sldMk cId="94687365" sldId="298"/>
            <ac:grpSpMk id="26" creationId="{25227137-ED79-4751-A76F-8DFCBBEE9A2F}"/>
          </ac:grpSpMkLst>
        </pc:grpChg>
        <pc:grpChg chg="add mod">
          <ac:chgData name="Liao Jiayang" userId="db62a341-69c3-46d6-bea1-5f5c03405806" providerId="ADAL" clId="{99013547-70EA-4FFD-B621-4A37C331F144}" dt="2022-04-19T05:23:28.232" v="826" actId="1076"/>
          <ac:grpSpMkLst>
            <pc:docMk/>
            <pc:sldMk cId="94687365" sldId="298"/>
            <ac:grpSpMk id="29" creationId="{67C95A3C-4B13-4F7A-A1AB-BDD192CC3D01}"/>
          </ac:grpSpMkLst>
        </pc:grpChg>
        <pc:picChg chg="add mod">
          <ac:chgData name="Liao Jiayang" userId="db62a341-69c3-46d6-bea1-5f5c03405806" providerId="ADAL" clId="{99013547-70EA-4FFD-B621-4A37C331F144}" dt="2022-04-19T05:23:03.887" v="818" actId="164"/>
          <ac:picMkLst>
            <pc:docMk/>
            <pc:sldMk cId="94687365" sldId="298"/>
            <ac:picMk id="3" creationId="{BBDFEC4E-2071-4B1E-A420-5E946CA035EA}"/>
          </ac:picMkLst>
        </pc:picChg>
        <pc:picChg chg="add mod">
          <ac:chgData name="Liao Jiayang" userId="db62a341-69c3-46d6-bea1-5f5c03405806" providerId="ADAL" clId="{99013547-70EA-4FFD-B621-4A37C331F144}" dt="2022-04-19T05:23:03.887" v="818" actId="164"/>
          <ac:picMkLst>
            <pc:docMk/>
            <pc:sldMk cId="94687365" sldId="298"/>
            <ac:picMk id="5" creationId="{C94FBFF5-F9E3-43EA-B33E-79B30F4622C4}"/>
          </ac:picMkLst>
        </pc:picChg>
        <pc:picChg chg="add del mod modCrop">
          <ac:chgData name="Liao Jiayang" userId="db62a341-69c3-46d6-bea1-5f5c03405806" providerId="ADAL" clId="{99013547-70EA-4FFD-B621-4A37C331F144}" dt="2022-04-19T05:07:23.315" v="773" actId="478"/>
          <ac:picMkLst>
            <pc:docMk/>
            <pc:sldMk cId="94687365" sldId="298"/>
            <ac:picMk id="10" creationId="{FE727BA2-EFA4-46C1-8834-91B7AF631170}"/>
          </ac:picMkLst>
        </pc:picChg>
        <pc:picChg chg="add mod topLvl">
          <ac:chgData name="Liao Jiayang" userId="db62a341-69c3-46d6-bea1-5f5c03405806" providerId="ADAL" clId="{99013547-70EA-4FFD-B621-4A37C331F144}" dt="2022-04-19T06:06:58.044" v="1143" actId="1076"/>
          <ac:picMkLst>
            <pc:docMk/>
            <pc:sldMk cId="94687365" sldId="298"/>
            <ac:picMk id="16" creationId="{67EF8C99-1BF9-44A1-B428-A763F1366BDF}"/>
          </ac:picMkLst>
        </pc:picChg>
        <pc:picChg chg="add del mod modCrop">
          <ac:chgData name="Liao Jiayang" userId="db62a341-69c3-46d6-bea1-5f5c03405806" providerId="ADAL" clId="{99013547-70EA-4FFD-B621-4A37C331F144}" dt="2022-04-19T05:07:21.778" v="772" actId="478"/>
          <ac:picMkLst>
            <pc:docMk/>
            <pc:sldMk cId="94687365" sldId="298"/>
            <ac:picMk id="21" creationId="{04FD40C3-4F20-4571-A450-07A7FF9A96E9}"/>
          </ac:picMkLst>
        </pc:picChg>
        <pc:picChg chg="del mod">
          <ac:chgData name="Liao Jiayang" userId="db62a341-69c3-46d6-bea1-5f5c03405806" providerId="ADAL" clId="{99013547-70EA-4FFD-B621-4A37C331F144}" dt="2022-04-19T05:20:58.140" v="790" actId="478"/>
          <ac:picMkLst>
            <pc:docMk/>
            <pc:sldMk cId="94687365" sldId="298"/>
            <ac:picMk id="27" creationId="{82B1CD0B-098B-4558-8613-9D95D5948866}"/>
          </ac:picMkLst>
        </pc:picChg>
        <pc:picChg chg="del mod topLvl">
          <ac:chgData name="Liao Jiayang" userId="db62a341-69c3-46d6-bea1-5f5c03405806" providerId="ADAL" clId="{99013547-70EA-4FFD-B621-4A37C331F144}" dt="2022-04-19T05:21:00.038" v="791" actId="478"/>
          <ac:picMkLst>
            <pc:docMk/>
            <pc:sldMk cId="94687365" sldId="298"/>
            <ac:picMk id="28" creationId="{AA83D2C9-737B-4A67-B830-F0CEC6DC4641}"/>
          </ac:picMkLst>
        </pc:picChg>
        <pc:cxnChg chg="add mod">
          <ac:chgData name="Liao Jiayang" userId="db62a341-69c3-46d6-bea1-5f5c03405806" providerId="ADAL" clId="{99013547-70EA-4FFD-B621-4A37C331F144}" dt="2022-04-19T05:39:59.575" v="1062"/>
          <ac:cxnSpMkLst>
            <pc:docMk/>
            <pc:sldMk cId="94687365" sldId="298"/>
            <ac:cxnSpMk id="34" creationId="{5406C750-7F75-4EF4-8087-83579F5456FC}"/>
          </ac:cxnSpMkLst>
        </pc:cxnChg>
      </pc:sldChg>
      <pc:sldChg chg="addSp delSp modSp add mod modTransition modAnim modNotesTx">
        <pc:chgData name="Liao Jiayang" userId="db62a341-69c3-46d6-bea1-5f5c03405806" providerId="ADAL" clId="{99013547-70EA-4FFD-B621-4A37C331F144}" dt="2022-04-20T18:13:21.523" v="6100"/>
        <pc:sldMkLst>
          <pc:docMk/>
          <pc:sldMk cId="2923297152" sldId="299"/>
        </pc:sldMkLst>
        <pc:spChg chg="add mod topLvl">
          <ac:chgData name="Liao Jiayang" userId="db62a341-69c3-46d6-bea1-5f5c03405806" providerId="ADAL" clId="{99013547-70EA-4FFD-B621-4A37C331F144}" dt="2022-04-20T02:09:48.562" v="4638" actId="164"/>
          <ac:spMkLst>
            <pc:docMk/>
            <pc:sldMk cId="2923297152" sldId="299"/>
            <ac:spMk id="21" creationId="{0BE8D10E-0730-4509-B078-8025A63B94D3}"/>
          </ac:spMkLst>
        </pc:spChg>
        <pc:spChg chg="add mod">
          <ac:chgData name="Liao Jiayang" userId="db62a341-69c3-46d6-bea1-5f5c03405806" providerId="ADAL" clId="{99013547-70EA-4FFD-B621-4A37C331F144}" dt="2022-04-20T02:09:46.403" v="4637" actId="165"/>
          <ac:spMkLst>
            <pc:docMk/>
            <pc:sldMk cId="2923297152" sldId="299"/>
            <ac:spMk id="22" creationId="{677C10B0-9D78-47EE-979F-52E4A70476EE}"/>
          </ac:spMkLst>
        </pc:spChg>
        <pc:spChg chg="add mod">
          <ac:chgData name="Liao Jiayang" userId="db62a341-69c3-46d6-bea1-5f5c03405806" providerId="ADAL" clId="{99013547-70EA-4FFD-B621-4A37C331F144}" dt="2022-04-20T02:09:46.403" v="4637" actId="165"/>
          <ac:spMkLst>
            <pc:docMk/>
            <pc:sldMk cId="2923297152" sldId="299"/>
            <ac:spMk id="23" creationId="{3114E46B-9097-405D-9F4E-8ED1C5734FBF}"/>
          </ac:spMkLst>
        </pc:spChg>
        <pc:spChg chg="mod">
          <ac:chgData name="Liao Jiayang" userId="db62a341-69c3-46d6-bea1-5f5c03405806" providerId="ADAL" clId="{99013547-70EA-4FFD-B621-4A37C331F144}" dt="2022-04-19T06:09:03.681" v="1160" actId="164"/>
          <ac:spMkLst>
            <pc:docMk/>
            <pc:sldMk cId="2923297152" sldId="299"/>
            <ac:spMk id="25" creationId="{CDB8C24A-C4F3-4BEE-A103-3BD80B7169B7}"/>
          </ac:spMkLst>
        </pc:spChg>
        <pc:spChg chg="add mod">
          <ac:chgData name="Liao Jiayang" userId="db62a341-69c3-46d6-bea1-5f5c03405806" providerId="ADAL" clId="{99013547-70EA-4FFD-B621-4A37C331F144}" dt="2022-04-19T06:21:21.428" v="1480" actId="208"/>
          <ac:spMkLst>
            <pc:docMk/>
            <pc:sldMk cId="2923297152" sldId="299"/>
            <ac:spMk id="28" creationId="{4EA01745-C52F-4338-90B1-380AB87D05C5}"/>
          </ac:spMkLst>
        </pc:spChg>
        <pc:spChg chg="mod">
          <ac:chgData name="Liao Jiayang" userId="db62a341-69c3-46d6-bea1-5f5c03405806" providerId="ADAL" clId="{99013547-70EA-4FFD-B621-4A37C331F144}" dt="2022-04-19T06:09:14.819" v="1163" actId="14100"/>
          <ac:spMkLst>
            <pc:docMk/>
            <pc:sldMk cId="2923297152" sldId="299"/>
            <ac:spMk id="30" creationId="{5874987C-4EC3-42BF-BF4C-9E6B79C16346}"/>
          </ac:spMkLst>
        </pc:spChg>
        <pc:spChg chg="del">
          <ac:chgData name="Liao Jiayang" userId="db62a341-69c3-46d6-bea1-5f5c03405806" providerId="ADAL" clId="{99013547-70EA-4FFD-B621-4A37C331F144}" dt="2022-04-19T06:07:13.811" v="1148" actId="478"/>
          <ac:spMkLst>
            <pc:docMk/>
            <pc:sldMk cId="2923297152" sldId="299"/>
            <ac:spMk id="31" creationId="{45B0593D-BFBC-493A-8AAC-D9D5DFFA15AE}"/>
          </ac:spMkLst>
        </pc:spChg>
        <pc:spChg chg="mod">
          <ac:chgData name="Liao Jiayang" userId="db62a341-69c3-46d6-bea1-5f5c03405806" providerId="ADAL" clId="{99013547-70EA-4FFD-B621-4A37C331F144}" dt="2022-04-19T06:17:32.912" v="1328" actId="571"/>
          <ac:spMkLst>
            <pc:docMk/>
            <pc:sldMk cId="2923297152" sldId="299"/>
            <ac:spMk id="34" creationId="{16185D83-0DF0-47B1-AA16-7CCAD4200037}"/>
          </ac:spMkLst>
        </pc:spChg>
        <pc:spChg chg="mod">
          <ac:chgData name="Liao Jiayang" userId="db62a341-69c3-46d6-bea1-5f5c03405806" providerId="ADAL" clId="{99013547-70EA-4FFD-B621-4A37C331F144}" dt="2022-04-19T06:17:32.912" v="1328" actId="571"/>
          <ac:spMkLst>
            <pc:docMk/>
            <pc:sldMk cId="2923297152" sldId="299"/>
            <ac:spMk id="37" creationId="{497C43DA-F3F2-4613-8F9D-734C91F3C251}"/>
          </ac:spMkLst>
        </pc:spChg>
        <pc:spChg chg="add mod topLvl">
          <ac:chgData name="Liao Jiayang" userId="db62a341-69c3-46d6-bea1-5f5c03405806" providerId="ADAL" clId="{99013547-70EA-4FFD-B621-4A37C331F144}" dt="2022-04-20T02:09:48.562" v="4638" actId="164"/>
          <ac:spMkLst>
            <pc:docMk/>
            <pc:sldMk cId="2923297152" sldId="299"/>
            <ac:spMk id="39" creationId="{B56D6655-80AC-45E7-8E08-552DD60FEDCE}"/>
          </ac:spMkLst>
        </pc:spChg>
        <pc:spChg chg="add mod">
          <ac:chgData name="Liao Jiayang" userId="db62a341-69c3-46d6-bea1-5f5c03405806" providerId="ADAL" clId="{99013547-70EA-4FFD-B621-4A37C331F144}" dt="2022-04-19T06:20:55.946" v="1478" actId="207"/>
          <ac:spMkLst>
            <pc:docMk/>
            <pc:sldMk cId="2923297152" sldId="299"/>
            <ac:spMk id="40" creationId="{FA003EF8-61E6-42DA-905F-CCA0E5CB423A}"/>
          </ac:spMkLst>
        </pc:spChg>
        <pc:spChg chg="mod">
          <ac:chgData name="Liao Jiayang" userId="db62a341-69c3-46d6-bea1-5f5c03405806" providerId="ADAL" clId="{99013547-70EA-4FFD-B621-4A37C331F144}" dt="2022-04-19T05:25:33.001" v="864" actId="20577"/>
          <ac:spMkLst>
            <pc:docMk/>
            <pc:sldMk cId="2923297152" sldId="299"/>
            <ac:spMk id="173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2:12:52.612" v="4905" actId="20577"/>
          <ac:spMkLst>
            <pc:docMk/>
            <pc:sldMk cId="2923297152" sldId="299"/>
            <ac:spMk id="176" creationId="{00000000-0000-0000-0000-000000000000}"/>
          </ac:spMkLst>
        </pc:spChg>
        <pc:grpChg chg="del">
          <ac:chgData name="Liao Jiayang" userId="db62a341-69c3-46d6-bea1-5f5c03405806" providerId="ADAL" clId="{99013547-70EA-4FFD-B621-4A37C331F144}" dt="2022-04-19T06:08:22.549" v="1150" actId="478"/>
          <ac:grpSpMkLst>
            <pc:docMk/>
            <pc:sldMk cId="2923297152" sldId="299"/>
            <ac:grpSpMk id="6" creationId="{A7362C33-B7E6-4334-A49E-974C7435C4D4}"/>
          </ac:grpSpMkLst>
        </pc:grpChg>
        <pc:grpChg chg="add del mod">
          <ac:chgData name="Liao Jiayang" userId="db62a341-69c3-46d6-bea1-5f5c03405806" providerId="ADAL" clId="{99013547-70EA-4FFD-B621-4A37C331F144}" dt="2022-04-19T06:11:27.232" v="1210" actId="478"/>
          <ac:grpSpMkLst>
            <pc:docMk/>
            <pc:sldMk cId="2923297152" sldId="299"/>
            <ac:grpSpMk id="10" creationId="{45E86728-67B7-4B96-BFAE-91382AC0F14F}"/>
          </ac:grpSpMkLst>
        </pc:grpChg>
        <pc:grpChg chg="add mod topLvl">
          <ac:chgData name="Liao Jiayang" userId="db62a341-69c3-46d6-bea1-5f5c03405806" providerId="ADAL" clId="{99013547-70EA-4FFD-B621-4A37C331F144}" dt="2022-04-20T02:09:48.562" v="4638" actId="164"/>
          <ac:grpSpMkLst>
            <pc:docMk/>
            <pc:sldMk cId="2923297152" sldId="299"/>
            <ac:grpSpMk id="15" creationId="{F722B0AA-F4E8-4345-BFFA-40B7F6105906}"/>
          </ac:grpSpMkLst>
        </pc:grpChg>
        <pc:grpChg chg="add mod topLvl">
          <ac:chgData name="Liao Jiayang" userId="db62a341-69c3-46d6-bea1-5f5c03405806" providerId="ADAL" clId="{99013547-70EA-4FFD-B621-4A37C331F144}" dt="2022-04-20T02:09:48.562" v="4638" actId="164"/>
          <ac:grpSpMkLst>
            <pc:docMk/>
            <pc:sldMk cId="2923297152" sldId="299"/>
            <ac:grpSpMk id="19" creationId="{922A716A-E7C9-4BA6-A916-C7702D56F632}"/>
          </ac:grpSpMkLst>
        </pc:grpChg>
        <pc:grpChg chg="add mod">
          <ac:chgData name="Liao Jiayang" userId="db62a341-69c3-46d6-bea1-5f5c03405806" providerId="ADAL" clId="{99013547-70EA-4FFD-B621-4A37C331F144}" dt="2022-04-19T06:21:52.796" v="1496" actId="12789"/>
          <ac:grpSpMkLst>
            <pc:docMk/>
            <pc:sldMk cId="2923297152" sldId="299"/>
            <ac:grpSpMk id="20" creationId="{C7C6F660-8842-4217-869F-AADBAB89D450}"/>
          </ac:grpSpMkLst>
        </pc:grpChg>
        <pc:grpChg chg="add del mod">
          <ac:chgData name="Liao Jiayang" userId="db62a341-69c3-46d6-bea1-5f5c03405806" providerId="ADAL" clId="{99013547-70EA-4FFD-B621-4A37C331F144}" dt="2022-04-20T02:09:46.403" v="4637" actId="165"/>
          <ac:grpSpMkLst>
            <pc:docMk/>
            <pc:sldMk cId="2923297152" sldId="299"/>
            <ac:grpSpMk id="24" creationId="{337445DA-4E09-406E-B165-6CFAD321424B}"/>
          </ac:grpSpMkLst>
        </pc:grpChg>
        <pc:grpChg chg="add mod">
          <ac:chgData name="Liao Jiayang" userId="db62a341-69c3-46d6-bea1-5f5c03405806" providerId="ADAL" clId="{99013547-70EA-4FFD-B621-4A37C331F144}" dt="2022-04-20T02:09:48.562" v="4638" actId="164"/>
          <ac:grpSpMkLst>
            <pc:docMk/>
            <pc:sldMk cId="2923297152" sldId="299"/>
            <ac:grpSpMk id="26" creationId="{D321AE66-C842-42F4-A5C2-B6A28EFF35D1}"/>
          </ac:grpSpMkLst>
        </pc:grpChg>
        <pc:grpChg chg="del">
          <ac:chgData name="Liao Jiayang" userId="db62a341-69c3-46d6-bea1-5f5c03405806" providerId="ADAL" clId="{99013547-70EA-4FFD-B621-4A37C331F144}" dt="2022-04-19T06:11:25.619" v="1209" actId="478"/>
          <ac:grpSpMkLst>
            <pc:docMk/>
            <pc:sldMk cId="2923297152" sldId="299"/>
            <ac:grpSpMk id="29" creationId="{67C95A3C-4B13-4F7A-A1AB-BDD192CC3D01}"/>
          </ac:grpSpMkLst>
        </pc:grpChg>
        <pc:grpChg chg="add mod">
          <ac:chgData name="Liao Jiayang" userId="db62a341-69c3-46d6-bea1-5f5c03405806" providerId="ADAL" clId="{99013547-70EA-4FFD-B621-4A37C331F144}" dt="2022-04-19T06:17:32.912" v="1328" actId="571"/>
          <ac:grpSpMkLst>
            <pc:docMk/>
            <pc:sldMk cId="2923297152" sldId="299"/>
            <ac:grpSpMk id="32" creationId="{1B829DB3-609A-403D-8C60-22D98773B9ED}"/>
          </ac:grpSpMkLst>
        </pc:grpChg>
        <pc:grpChg chg="add mod">
          <ac:chgData name="Liao Jiayang" userId="db62a341-69c3-46d6-bea1-5f5c03405806" providerId="ADAL" clId="{99013547-70EA-4FFD-B621-4A37C331F144}" dt="2022-04-19T06:17:32.912" v="1328" actId="571"/>
          <ac:grpSpMkLst>
            <pc:docMk/>
            <pc:sldMk cId="2923297152" sldId="299"/>
            <ac:grpSpMk id="35" creationId="{F29D6AB6-3C21-4870-A34A-B1F9B22D79E5}"/>
          </ac:grpSpMkLst>
        </pc:grpChg>
        <pc:picChg chg="mod">
          <ac:chgData name="Liao Jiayang" userId="db62a341-69c3-46d6-bea1-5f5c03405806" providerId="ADAL" clId="{99013547-70EA-4FFD-B621-4A37C331F144}" dt="2022-04-19T06:09:10.384" v="1162" actId="14100"/>
          <ac:picMkLst>
            <pc:docMk/>
            <pc:sldMk cId="2923297152" sldId="299"/>
            <ac:picMk id="3" creationId="{BBDFEC4E-2071-4B1E-A420-5E946CA035EA}"/>
          </ac:picMkLst>
        </pc:picChg>
        <pc:picChg chg="del">
          <ac:chgData name="Liao Jiayang" userId="db62a341-69c3-46d6-bea1-5f5c03405806" providerId="ADAL" clId="{99013547-70EA-4FFD-B621-4A37C331F144}" dt="2022-04-19T06:08:22.549" v="1150" actId="478"/>
          <ac:picMkLst>
            <pc:docMk/>
            <pc:sldMk cId="2923297152" sldId="299"/>
            <ac:picMk id="5" creationId="{C94FBFF5-F9E3-43EA-B33E-79B30F4622C4}"/>
          </ac:picMkLst>
        </pc:picChg>
        <pc:picChg chg="add mod modCrop">
          <ac:chgData name="Liao Jiayang" userId="db62a341-69c3-46d6-bea1-5f5c03405806" providerId="ADAL" clId="{99013547-70EA-4FFD-B621-4A37C331F144}" dt="2022-04-20T02:09:46.403" v="4637" actId="165"/>
          <ac:picMkLst>
            <pc:docMk/>
            <pc:sldMk cId="2923297152" sldId="299"/>
            <ac:picMk id="12" creationId="{312B7C16-957C-49B7-ABF5-BA6F27969980}"/>
          </ac:picMkLst>
        </pc:picChg>
        <pc:picChg chg="add mod modCrop">
          <ac:chgData name="Liao Jiayang" userId="db62a341-69c3-46d6-bea1-5f5c03405806" providerId="ADAL" clId="{99013547-70EA-4FFD-B621-4A37C331F144}" dt="2022-04-20T02:09:46.403" v="4637" actId="165"/>
          <ac:picMkLst>
            <pc:docMk/>
            <pc:sldMk cId="2923297152" sldId="299"/>
            <ac:picMk id="14" creationId="{B82F3371-3FCF-44EC-AE09-912019A6FEE7}"/>
          </ac:picMkLst>
        </pc:picChg>
        <pc:picChg chg="mod">
          <ac:chgData name="Liao Jiayang" userId="db62a341-69c3-46d6-bea1-5f5c03405806" providerId="ADAL" clId="{99013547-70EA-4FFD-B621-4A37C331F144}" dt="2022-04-19T06:09:03.681" v="1160" actId="164"/>
          <ac:picMkLst>
            <pc:docMk/>
            <pc:sldMk cId="2923297152" sldId="299"/>
            <ac:picMk id="16" creationId="{67EF8C99-1BF9-44A1-B428-A763F1366BDF}"/>
          </ac:picMkLst>
        </pc:picChg>
        <pc:picChg chg="add mod">
          <ac:chgData name="Liao Jiayang" userId="db62a341-69c3-46d6-bea1-5f5c03405806" providerId="ADAL" clId="{99013547-70EA-4FFD-B621-4A37C331F144}" dt="2022-04-19T06:18:02.443" v="1351" actId="164"/>
          <ac:picMkLst>
            <pc:docMk/>
            <pc:sldMk cId="2923297152" sldId="299"/>
            <ac:picMk id="18" creationId="{830154F8-20BA-420C-9572-0456AACC92F2}"/>
          </ac:picMkLst>
        </pc:picChg>
        <pc:picChg chg="mod">
          <ac:chgData name="Liao Jiayang" userId="db62a341-69c3-46d6-bea1-5f5c03405806" providerId="ADAL" clId="{99013547-70EA-4FFD-B621-4A37C331F144}" dt="2022-04-19T06:17:32.912" v="1328" actId="571"/>
          <ac:picMkLst>
            <pc:docMk/>
            <pc:sldMk cId="2923297152" sldId="299"/>
            <ac:picMk id="33" creationId="{BD59A998-FD1D-419D-B4C3-A8A52158AAAD}"/>
          </ac:picMkLst>
        </pc:picChg>
        <pc:picChg chg="mod">
          <ac:chgData name="Liao Jiayang" userId="db62a341-69c3-46d6-bea1-5f5c03405806" providerId="ADAL" clId="{99013547-70EA-4FFD-B621-4A37C331F144}" dt="2022-04-19T06:17:32.912" v="1328" actId="571"/>
          <ac:picMkLst>
            <pc:docMk/>
            <pc:sldMk cId="2923297152" sldId="299"/>
            <ac:picMk id="36" creationId="{CB1A9658-EDAE-4FCD-A85F-00C7F520C441}"/>
          </ac:picMkLst>
        </pc:picChg>
        <pc:picChg chg="add mod">
          <ac:chgData name="Liao Jiayang" userId="db62a341-69c3-46d6-bea1-5f5c03405806" providerId="ADAL" clId="{99013547-70EA-4FFD-B621-4A37C331F144}" dt="2022-04-19T06:17:32.912" v="1328" actId="571"/>
          <ac:picMkLst>
            <pc:docMk/>
            <pc:sldMk cId="2923297152" sldId="299"/>
            <ac:picMk id="38" creationId="{E26F20BD-872C-4B32-961B-CF9B0BA2B147}"/>
          </ac:picMkLst>
        </pc:picChg>
        <pc:cxnChg chg="add del mod">
          <ac:chgData name="Liao Jiayang" userId="db62a341-69c3-46d6-bea1-5f5c03405806" providerId="ADAL" clId="{99013547-70EA-4FFD-B621-4A37C331F144}" dt="2022-04-19T06:08:50.088" v="1158" actId="478"/>
          <ac:cxnSpMkLst>
            <pc:docMk/>
            <pc:sldMk cId="2923297152" sldId="299"/>
            <ac:cxnSpMk id="4" creationId="{58A5F123-2ADF-43DE-8ADB-BC628038E0D8}"/>
          </ac:cxnSpMkLst>
        </pc:cxnChg>
      </pc:sldChg>
      <pc:sldChg chg="addSp modSp add mod modTransition modAnim">
        <pc:chgData name="Liao Jiayang" userId="db62a341-69c3-46d6-bea1-5f5c03405806" providerId="ADAL" clId="{99013547-70EA-4FFD-B621-4A37C331F144}" dt="2022-04-20T18:13:21.523" v="6100"/>
        <pc:sldMkLst>
          <pc:docMk/>
          <pc:sldMk cId="3719045014" sldId="300"/>
        </pc:sldMkLst>
        <pc:spChg chg="ord">
          <ac:chgData name="Liao Jiayang" userId="db62a341-69c3-46d6-bea1-5f5c03405806" providerId="ADAL" clId="{99013547-70EA-4FFD-B621-4A37C331F144}" dt="2022-04-19T06:26:16.843" v="1544" actId="166"/>
          <ac:spMkLst>
            <pc:docMk/>
            <pc:sldMk cId="3719045014" sldId="300"/>
            <ac:spMk id="6" creationId="{BA6DE1AA-6C13-48AD-853A-D00E53CEE3D5}"/>
          </ac:spMkLst>
        </pc:spChg>
        <pc:spChg chg="ord">
          <ac:chgData name="Liao Jiayang" userId="db62a341-69c3-46d6-bea1-5f5c03405806" providerId="ADAL" clId="{99013547-70EA-4FFD-B621-4A37C331F144}" dt="2022-04-19T06:26:23.233" v="1545" actId="166"/>
          <ac:spMkLst>
            <pc:docMk/>
            <pc:sldMk cId="3719045014" sldId="300"/>
            <ac:spMk id="13" creationId="{130FB069-BA70-4919-BBE5-18FD79FAD954}"/>
          </ac:spMkLst>
        </pc:spChg>
        <pc:spChg chg="mod">
          <ac:chgData name="Liao Jiayang" userId="db62a341-69c3-46d6-bea1-5f5c03405806" providerId="ADAL" clId="{99013547-70EA-4FFD-B621-4A37C331F144}" dt="2022-04-19T06:26:45.238" v="1579" actId="6549"/>
          <ac:spMkLst>
            <pc:docMk/>
            <pc:sldMk cId="3719045014" sldId="300"/>
            <ac:spMk id="257" creationId="{00000000-0000-0000-0000-000000000000}"/>
          </ac:spMkLst>
        </pc:spChg>
        <pc:picChg chg="add mod modCrop">
          <ac:chgData name="Liao Jiayang" userId="db62a341-69c3-46d6-bea1-5f5c03405806" providerId="ADAL" clId="{99013547-70EA-4FFD-B621-4A37C331F144}" dt="2022-04-19T06:26:08.313" v="1542" actId="1076"/>
          <ac:picMkLst>
            <pc:docMk/>
            <pc:sldMk cId="3719045014" sldId="300"/>
            <ac:picMk id="3" creationId="{57D576EE-3A91-47AF-95E9-18D66592FA48}"/>
          </ac:picMkLst>
        </pc:picChg>
        <pc:picChg chg="add mod modCrop">
          <ac:chgData name="Liao Jiayang" userId="db62a341-69c3-46d6-bea1-5f5c03405806" providerId="ADAL" clId="{99013547-70EA-4FFD-B621-4A37C331F144}" dt="2022-04-20T02:19:46.660" v="5312" actId="1076"/>
          <ac:picMkLst>
            <pc:docMk/>
            <pc:sldMk cId="3719045014" sldId="300"/>
            <ac:picMk id="8" creationId="{99016651-3911-445F-852D-C8B221C59682}"/>
          </ac:picMkLst>
        </pc:picChg>
      </pc:sldChg>
      <pc:sldChg chg="addSp modSp add mod modTransition modAnim modNotesTx">
        <pc:chgData name="Liao Jiayang" userId="db62a341-69c3-46d6-bea1-5f5c03405806" providerId="ADAL" clId="{99013547-70EA-4FFD-B621-4A37C331F144}" dt="2022-04-20T18:13:21.523" v="6100"/>
        <pc:sldMkLst>
          <pc:docMk/>
          <pc:sldMk cId="4137104247" sldId="301"/>
        </pc:sldMkLst>
        <pc:spChg chg="mod">
          <ac:chgData name="Liao Jiayang" userId="db62a341-69c3-46d6-bea1-5f5c03405806" providerId="ADAL" clId="{99013547-70EA-4FFD-B621-4A37C331F144}" dt="2022-04-19T06:35:26.473" v="1654" actId="20577"/>
          <ac:spMkLst>
            <pc:docMk/>
            <pc:sldMk cId="4137104247" sldId="301"/>
            <ac:spMk id="189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2:23:34.535" v="5516" actId="20577"/>
          <ac:spMkLst>
            <pc:docMk/>
            <pc:sldMk cId="4137104247" sldId="301"/>
            <ac:spMk id="190" creationId="{00000000-0000-0000-0000-000000000000}"/>
          </ac:spMkLst>
        </pc:spChg>
        <pc:picChg chg="add mod modCrop">
          <ac:chgData name="Liao Jiayang" userId="db62a341-69c3-46d6-bea1-5f5c03405806" providerId="ADAL" clId="{99013547-70EA-4FFD-B621-4A37C331F144}" dt="2022-04-19T21:59:06.629" v="2447" actId="1076"/>
          <ac:picMkLst>
            <pc:docMk/>
            <pc:sldMk cId="4137104247" sldId="301"/>
            <ac:picMk id="3" creationId="{529D2E1A-5952-4909-AAE6-9207755A54BE}"/>
          </ac:picMkLst>
        </pc:picChg>
      </pc:sldChg>
      <pc:sldChg chg="addSp delSp modSp add mod modTransition modAnim modNotesTx">
        <pc:chgData name="Liao Jiayang" userId="db62a341-69c3-46d6-bea1-5f5c03405806" providerId="ADAL" clId="{99013547-70EA-4FFD-B621-4A37C331F144}" dt="2022-04-20T18:13:21.523" v="6100"/>
        <pc:sldMkLst>
          <pc:docMk/>
          <pc:sldMk cId="1819546804" sldId="302"/>
        </pc:sldMkLst>
        <pc:spChg chg="add mod topLvl">
          <ac:chgData name="Liao Jiayang" userId="db62a341-69c3-46d6-bea1-5f5c03405806" providerId="ADAL" clId="{99013547-70EA-4FFD-B621-4A37C331F144}" dt="2022-04-20T02:15:34.299" v="5085" actId="164"/>
          <ac:spMkLst>
            <pc:docMk/>
            <pc:sldMk cId="1819546804" sldId="302"/>
            <ac:spMk id="9" creationId="{1EC14AB6-F1FF-4CDC-969F-B837CE62F284}"/>
          </ac:spMkLst>
        </pc:spChg>
        <pc:spChg chg="add del">
          <ac:chgData name="Liao Jiayang" userId="db62a341-69c3-46d6-bea1-5f5c03405806" providerId="ADAL" clId="{99013547-70EA-4FFD-B621-4A37C331F144}" dt="2022-04-19T22:10:49.255" v="2683" actId="478"/>
          <ac:spMkLst>
            <pc:docMk/>
            <pc:sldMk cId="1819546804" sldId="302"/>
            <ac:spMk id="25" creationId="{642674C4-4CC7-46C7-9E77-945E6D25DD80}"/>
          </ac:spMkLst>
        </pc:spChg>
        <pc:spChg chg="add mod topLvl">
          <ac:chgData name="Liao Jiayang" userId="db62a341-69c3-46d6-bea1-5f5c03405806" providerId="ADAL" clId="{99013547-70EA-4FFD-B621-4A37C331F144}" dt="2022-04-20T02:15:24.673" v="5084" actId="165"/>
          <ac:spMkLst>
            <pc:docMk/>
            <pc:sldMk cId="1819546804" sldId="302"/>
            <ac:spMk id="32" creationId="{1CFB1353-C624-455E-A255-186EA9178844}"/>
          </ac:spMkLst>
        </pc:spChg>
        <pc:spChg chg="add mod topLvl">
          <ac:chgData name="Liao Jiayang" userId="db62a341-69c3-46d6-bea1-5f5c03405806" providerId="ADAL" clId="{99013547-70EA-4FFD-B621-4A37C331F144}" dt="2022-04-20T02:16:13.380" v="5090" actId="164"/>
          <ac:spMkLst>
            <pc:docMk/>
            <pc:sldMk cId="1819546804" sldId="302"/>
            <ac:spMk id="35" creationId="{81FEAF84-7FC6-4A9C-A9D0-A94C1E40DF86}"/>
          </ac:spMkLst>
        </pc:spChg>
        <pc:spChg chg="add mod topLvl">
          <ac:chgData name="Liao Jiayang" userId="db62a341-69c3-46d6-bea1-5f5c03405806" providerId="ADAL" clId="{99013547-70EA-4FFD-B621-4A37C331F144}" dt="2022-04-20T02:16:13.380" v="5090" actId="164"/>
          <ac:spMkLst>
            <pc:docMk/>
            <pc:sldMk cId="1819546804" sldId="302"/>
            <ac:spMk id="36" creationId="{998EA417-7272-477A-8992-DAD65943149B}"/>
          </ac:spMkLst>
        </pc:spChg>
        <pc:spChg chg="del">
          <ac:chgData name="Liao Jiayang" userId="db62a341-69c3-46d6-bea1-5f5c03405806" providerId="ADAL" clId="{99013547-70EA-4FFD-B621-4A37C331F144}" dt="2022-04-19T22:17:18.948" v="2755" actId="478"/>
          <ac:spMkLst>
            <pc:docMk/>
            <pc:sldMk cId="1819546804" sldId="302"/>
            <ac:spMk id="40" creationId="{FA003EF8-61E6-42DA-905F-CCA0E5CB423A}"/>
          </ac:spMkLst>
        </pc:spChg>
        <pc:spChg chg="add mod">
          <ac:chgData name="Liao Jiayang" userId="db62a341-69c3-46d6-bea1-5f5c03405806" providerId="ADAL" clId="{99013547-70EA-4FFD-B621-4A37C331F144}" dt="2022-04-20T02:15:57.394" v="5089" actId="14100"/>
          <ac:spMkLst>
            <pc:docMk/>
            <pc:sldMk cId="1819546804" sldId="302"/>
            <ac:spMk id="58" creationId="{15632F4C-59F2-4A20-BB2A-25357AFF3D68}"/>
          </ac:spMkLst>
        </pc:spChg>
        <pc:spChg chg="add mod">
          <ac:chgData name="Liao Jiayang" userId="db62a341-69c3-46d6-bea1-5f5c03405806" providerId="ADAL" clId="{99013547-70EA-4FFD-B621-4A37C331F144}" dt="2022-04-20T02:19:22.400" v="5311" actId="20577"/>
          <ac:spMkLst>
            <pc:docMk/>
            <pc:sldMk cId="1819546804" sldId="302"/>
            <ac:spMk id="59" creationId="{F7CC4D92-77A3-40E0-9FF2-4075C20EA0F6}"/>
          </ac:spMkLst>
        </pc:spChg>
        <pc:spChg chg="mod">
          <ac:chgData name="Liao Jiayang" userId="db62a341-69c3-46d6-bea1-5f5c03405806" providerId="ADAL" clId="{99013547-70EA-4FFD-B621-4A37C331F144}" dt="2022-04-19T21:50:28.554" v="2325" actId="20577"/>
          <ac:spMkLst>
            <pc:docMk/>
            <pc:sldMk cId="1819546804" sldId="302"/>
            <ac:spMk id="173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2:15:49.114" v="5088" actId="20577"/>
          <ac:spMkLst>
            <pc:docMk/>
            <pc:sldMk cId="1819546804" sldId="302"/>
            <ac:spMk id="176" creationId="{00000000-0000-0000-0000-000000000000}"/>
          </ac:spMkLst>
        </pc:spChg>
        <pc:grpChg chg="del mod">
          <ac:chgData name="Liao Jiayang" userId="db62a341-69c3-46d6-bea1-5f5c03405806" providerId="ADAL" clId="{99013547-70EA-4FFD-B621-4A37C331F144}" dt="2022-04-19T22:17:15.152" v="2754" actId="478"/>
          <ac:grpSpMkLst>
            <pc:docMk/>
            <pc:sldMk cId="1819546804" sldId="302"/>
            <ac:grpSpMk id="20" creationId="{C7C6F660-8842-4217-869F-AADBAB89D450}"/>
          </ac:grpSpMkLst>
        </pc:grpChg>
        <pc:grpChg chg="del">
          <ac:chgData name="Liao Jiayang" userId="db62a341-69c3-46d6-bea1-5f5c03405806" providerId="ADAL" clId="{99013547-70EA-4FFD-B621-4A37C331F144}" dt="2022-04-19T21:50:31.719" v="2326" actId="478"/>
          <ac:grpSpMkLst>
            <pc:docMk/>
            <pc:sldMk cId="1819546804" sldId="302"/>
            <ac:grpSpMk id="24" creationId="{337445DA-4E09-406E-B165-6CFAD321424B}"/>
          </ac:grpSpMkLst>
        </pc:grpChg>
        <pc:grpChg chg="add del mod">
          <ac:chgData name="Liao Jiayang" userId="db62a341-69c3-46d6-bea1-5f5c03405806" providerId="ADAL" clId="{99013547-70EA-4FFD-B621-4A37C331F144}" dt="2022-04-20T02:15:24.673" v="5084" actId="165"/>
          <ac:grpSpMkLst>
            <pc:docMk/>
            <pc:sldMk cId="1819546804" sldId="302"/>
            <ac:grpSpMk id="55" creationId="{93747901-CB85-4450-8235-A07C1E71FB6B}"/>
          </ac:grpSpMkLst>
        </pc:grpChg>
        <pc:grpChg chg="add mod">
          <ac:chgData name="Liao Jiayang" userId="db62a341-69c3-46d6-bea1-5f5c03405806" providerId="ADAL" clId="{99013547-70EA-4FFD-B621-4A37C331F144}" dt="2022-04-20T02:15:34.299" v="5085" actId="164"/>
          <ac:grpSpMkLst>
            <pc:docMk/>
            <pc:sldMk cId="1819546804" sldId="302"/>
            <ac:grpSpMk id="56" creationId="{65436771-0792-4904-A4CA-38378C66FAB7}"/>
          </ac:grpSpMkLst>
        </pc:grpChg>
        <pc:grpChg chg="add mod">
          <ac:chgData name="Liao Jiayang" userId="db62a341-69c3-46d6-bea1-5f5c03405806" providerId="ADAL" clId="{99013547-70EA-4FFD-B621-4A37C331F144}" dt="2022-04-20T02:16:13.380" v="5090" actId="164"/>
          <ac:grpSpMkLst>
            <pc:docMk/>
            <pc:sldMk cId="1819546804" sldId="302"/>
            <ac:grpSpMk id="57" creationId="{9713A103-7619-41A0-9AFB-83EE328F69D2}"/>
          </ac:grpSpMkLst>
        </pc:grpChg>
        <pc:picChg chg="add del mod">
          <ac:chgData name="Liao Jiayang" userId="db62a341-69c3-46d6-bea1-5f5c03405806" providerId="ADAL" clId="{99013547-70EA-4FFD-B621-4A37C331F144}" dt="2022-04-19T22:15:11.607" v="2684" actId="478"/>
          <ac:picMkLst>
            <pc:docMk/>
            <pc:sldMk cId="1819546804" sldId="302"/>
            <ac:picMk id="3" creationId="{FE39A4B4-E5F8-4DA3-9F6B-6886ADE5D596}"/>
          </ac:picMkLst>
        </pc:picChg>
        <pc:picChg chg="add mod topLvl">
          <ac:chgData name="Liao Jiayang" userId="db62a341-69c3-46d6-bea1-5f5c03405806" providerId="ADAL" clId="{99013547-70EA-4FFD-B621-4A37C331F144}" dt="2022-04-20T02:15:24.673" v="5084" actId="165"/>
          <ac:picMkLst>
            <pc:docMk/>
            <pc:sldMk cId="1819546804" sldId="302"/>
            <ac:picMk id="5" creationId="{BADC38E1-2008-4A2F-9B09-DB6580D4D356}"/>
          </ac:picMkLst>
        </pc:picChg>
        <pc:picChg chg="add mod topLvl">
          <ac:chgData name="Liao Jiayang" userId="db62a341-69c3-46d6-bea1-5f5c03405806" providerId="ADAL" clId="{99013547-70EA-4FFD-B621-4A37C331F144}" dt="2022-04-20T02:15:34.299" v="5085" actId="164"/>
          <ac:picMkLst>
            <pc:docMk/>
            <pc:sldMk cId="1819546804" sldId="302"/>
            <ac:picMk id="8" creationId="{2758D8D7-06CC-433B-9BC5-9C4CD87954C7}"/>
          </ac:picMkLst>
        </pc:picChg>
        <pc:cxnChg chg="add mod">
          <ac:chgData name="Liao Jiayang" userId="db62a341-69c3-46d6-bea1-5f5c03405806" providerId="ADAL" clId="{99013547-70EA-4FFD-B621-4A37C331F144}" dt="2022-04-20T02:15:34.299" v="5085" actId="164"/>
          <ac:cxnSpMkLst>
            <pc:docMk/>
            <pc:sldMk cId="1819546804" sldId="302"/>
            <ac:cxnSpMk id="11" creationId="{D938FA42-BAC3-4E7A-AEF8-FAE52659B117}"/>
          </ac:cxnSpMkLst>
        </pc:cxnChg>
        <pc:cxnChg chg="add del mod">
          <ac:chgData name="Liao Jiayang" userId="db62a341-69c3-46d6-bea1-5f5c03405806" providerId="ADAL" clId="{99013547-70EA-4FFD-B621-4A37C331F144}" dt="2022-04-19T22:58:32.030" v="3051" actId="478"/>
          <ac:cxnSpMkLst>
            <pc:docMk/>
            <pc:sldMk cId="1819546804" sldId="302"/>
            <ac:cxnSpMk id="30" creationId="{F034E096-F3B1-4520-854B-B462417D4E57}"/>
          </ac:cxnSpMkLst>
        </pc:cxnChg>
        <pc:cxnChg chg="add mod">
          <ac:chgData name="Liao Jiayang" userId="db62a341-69c3-46d6-bea1-5f5c03405806" providerId="ADAL" clId="{99013547-70EA-4FFD-B621-4A37C331F144}" dt="2022-04-19T22:56:46.954" v="3031" actId="208"/>
          <ac:cxnSpMkLst>
            <pc:docMk/>
            <pc:sldMk cId="1819546804" sldId="302"/>
            <ac:cxnSpMk id="33" creationId="{2F01BAFB-D2BB-4B6F-A858-51C8A1837336}"/>
          </ac:cxnSpMkLst>
        </pc:cxnChg>
        <pc:cxnChg chg="add mod">
          <ac:chgData name="Liao Jiayang" userId="db62a341-69c3-46d6-bea1-5f5c03405806" providerId="ADAL" clId="{99013547-70EA-4FFD-B621-4A37C331F144}" dt="2022-04-20T02:16:13.380" v="5090" actId="164"/>
          <ac:cxnSpMkLst>
            <pc:docMk/>
            <pc:sldMk cId="1819546804" sldId="302"/>
            <ac:cxnSpMk id="43" creationId="{4A1604A7-0051-4893-BBCF-490D9CDA62AB}"/>
          </ac:cxnSpMkLst>
        </pc:cxnChg>
        <pc:cxnChg chg="add mod">
          <ac:chgData name="Liao Jiayang" userId="db62a341-69c3-46d6-bea1-5f5c03405806" providerId="ADAL" clId="{99013547-70EA-4FFD-B621-4A37C331F144}" dt="2022-04-20T02:16:13.380" v="5090" actId="164"/>
          <ac:cxnSpMkLst>
            <pc:docMk/>
            <pc:sldMk cId="1819546804" sldId="302"/>
            <ac:cxnSpMk id="47" creationId="{18F138AC-C2C2-4B12-95F8-D76750C579E5}"/>
          </ac:cxnSpMkLst>
        </pc:cxnChg>
      </pc:sldChg>
      <pc:sldChg chg="addSp delSp modSp add mod modTransition modAnim modNotesTx">
        <pc:chgData name="Liao Jiayang" userId="db62a341-69c3-46d6-bea1-5f5c03405806" providerId="ADAL" clId="{99013547-70EA-4FFD-B621-4A37C331F144}" dt="2022-04-20T18:13:21.523" v="6100"/>
        <pc:sldMkLst>
          <pc:docMk/>
          <pc:sldMk cId="2834989688" sldId="303"/>
        </pc:sldMkLst>
        <pc:spChg chg="mod">
          <ac:chgData name="Liao Jiayang" userId="db62a341-69c3-46d6-bea1-5f5c03405806" providerId="ADAL" clId="{99013547-70EA-4FFD-B621-4A37C331F144}" dt="2022-04-20T00:28:26.514" v="3667" actId="1076"/>
          <ac:spMkLst>
            <pc:docMk/>
            <pc:sldMk cId="2834989688" sldId="303"/>
            <ac:spMk id="6" creationId="{6854C719-A36F-4063-993F-6C37678E1A0E}"/>
          </ac:spMkLst>
        </pc:spChg>
        <pc:spChg chg="add mod">
          <ac:chgData name="Liao Jiayang" userId="db62a341-69c3-46d6-bea1-5f5c03405806" providerId="ADAL" clId="{99013547-70EA-4FFD-B621-4A37C331F144}" dt="2022-04-20T00:23:07.271" v="3536" actId="207"/>
          <ac:spMkLst>
            <pc:docMk/>
            <pc:sldMk cId="2834989688" sldId="303"/>
            <ac:spMk id="19" creationId="{DE841A81-E7D0-4376-BC15-43EFA4ED8D91}"/>
          </ac:spMkLst>
        </pc:spChg>
        <pc:spChg chg="add mod">
          <ac:chgData name="Liao Jiayang" userId="db62a341-69c3-46d6-bea1-5f5c03405806" providerId="ADAL" clId="{99013547-70EA-4FFD-B621-4A37C331F144}" dt="2022-04-20T00:20:04.104" v="3499" actId="1076"/>
          <ac:spMkLst>
            <pc:docMk/>
            <pc:sldMk cId="2834989688" sldId="303"/>
            <ac:spMk id="24" creationId="{1AE0A4C4-D5B4-4BE5-B391-5ECBD6B2F739}"/>
          </ac:spMkLst>
        </pc:spChg>
        <pc:spChg chg="add mod">
          <ac:chgData name="Liao Jiayang" userId="db62a341-69c3-46d6-bea1-5f5c03405806" providerId="ADAL" clId="{99013547-70EA-4FFD-B621-4A37C331F144}" dt="2022-04-20T00:21:45.548" v="3525" actId="14100"/>
          <ac:spMkLst>
            <pc:docMk/>
            <pc:sldMk cId="2834989688" sldId="303"/>
            <ac:spMk id="26" creationId="{37D45A0F-4304-43FB-B460-8811F29FA737}"/>
          </ac:spMkLst>
        </pc:spChg>
        <pc:spChg chg="add mod">
          <ac:chgData name="Liao Jiayang" userId="db62a341-69c3-46d6-bea1-5f5c03405806" providerId="ADAL" clId="{99013547-70EA-4FFD-B621-4A37C331F144}" dt="2022-04-20T00:22:28.452" v="3530" actId="14100"/>
          <ac:spMkLst>
            <pc:docMk/>
            <pc:sldMk cId="2834989688" sldId="303"/>
            <ac:spMk id="27" creationId="{8175EF83-7961-4A73-BEAB-5B43D7A7E2E8}"/>
          </ac:spMkLst>
        </pc:spChg>
        <pc:spChg chg="add mod">
          <ac:chgData name="Liao Jiayang" userId="db62a341-69c3-46d6-bea1-5f5c03405806" providerId="ADAL" clId="{99013547-70EA-4FFD-B621-4A37C331F144}" dt="2022-04-20T00:22:36.179" v="3531" actId="14100"/>
          <ac:spMkLst>
            <pc:docMk/>
            <pc:sldMk cId="2834989688" sldId="303"/>
            <ac:spMk id="28" creationId="{8DA94BC1-1A4D-4155-8280-2E9DF349E15D}"/>
          </ac:spMkLst>
        </pc:spChg>
        <pc:spChg chg="add mod">
          <ac:chgData name="Liao Jiayang" userId="db62a341-69c3-46d6-bea1-5f5c03405806" providerId="ADAL" clId="{99013547-70EA-4FFD-B621-4A37C331F144}" dt="2022-04-20T00:27:51.894" v="3661" actId="14100"/>
          <ac:spMkLst>
            <pc:docMk/>
            <pc:sldMk cId="2834989688" sldId="303"/>
            <ac:spMk id="57" creationId="{86CA3365-38FE-464A-9543-5705814584C1}"/>
          </ac:spMkLst>
        </pc:spChg>
        <pc:spChg chg="add mod">
          <ac:chgData name="Liao Jiayang" userId="db62a341-69c3-46d6-bea1-5f5c03405806" providerId="ADAL" clId="{99013547-70EA-4FFD-B621-4A37C331F144}" dt="2022-04-20T02:26:39.995" v="5548" actId="164"/>
          <ac:spMkLst>
            <pc:docMk/>
            <pc:sldMk cId="2834989688" sldId="303"/>
            <ac:spMk id="58" creationId="{FF33C93D-A3B0-4B9B-B085-D0B4F8430734}"/>
          </ac:spMkLst>
        </pc:spChg>
        <pc:spChg chg="add mod">
          <ac:chgData name="Liao Jiayang" userId="db62a341-69c3-46d6-bea1-5f5c03405806" providerId="ADAL" clId="{99013547-70EA-4FFD-B621-4A37C331F144}" dt="2022-04-20T02:26:39.995" v="5548" actId="164"/>
          <ac:spMkLst>
            <pc:docMk/>
            <pc:sldMk cId="2834989688" sldId="303"/>
            <ac:spMk id="60" creationId="{02FE6788-D261-45C3-84DF-BC1926C0BC99}"/>
          </ac:spMkLst>
        </pc:spChg>
        <pc:spChg chg="add mod">
          <ac:chgData name="Liao Jiayang" userId="db62a341-69c3-46d6-bea1-5f5c03405806" providerId="ADAL" clId="{99013547-70EA-4FFD-B621-4A37C331F144}" dt="2022-04-20T00:27:25.848" v="3654" actId="1076"/>
          <ac:spMkLst>
            <pc:docMk/>
            <pc:sldMk cId="2834989688" sldId="303"/>
            <ac:spMk id="62" creationId="{0954A5D9-8DA6-47E0-8235-EAA7338CF743}"/>
          </ac:spMkLst>
        </pc:spChg>
        <pc:spChg chg="add del mod">
          <ac:chgData name="Liao Jiayang" userId="db62a341-69c3-46d6-bea1-5f5c03405806" providerId="ADAL" clId="{99013547-70EA-4FFD-B621-4A37C331F144}" dt="2022-04-20T00:29:04.936" v="3681" actId="478"/>
          <ac:spMkLst>
            <pc:docMk/>
            <pc:sldMk cId="2834989688" sldId="303"/>
            <ac:spMk id="66" creationId="{26991C4A-C2C3-4991-9104-4C0F08C9A1DE}"/>
          </ac:spMkLst>
        </pc:spChg>
        <pc:spChg chg="add mod">
          <ac:chgData name="Liao Jiayang" userId="db62a341-69c3-46d6-bea1-5f5c03405806" providerId="ADAL" clId="{99013547-70EA-4FFD-B621-4A37C331F144}" dt="2022-04-20T02:26:39.995" v="5548" actId="164"/>
          <ac:spMkLst>
            <pc:docMk/>
            <pc:sldMk cId="2834989688" sldId="303"/>
            <ac:spMk id="67" creationId="{DE9C8A71-04CC-4F55-9A09-A607E9E503B9}"/>
          </ac:spMkLst>
        </pc:spChg>
        <pc:spChg chg="add mod">
          <ac:chgData name="Liao Jiayang" userId="db62a341-69c3-46d6-bea1-5f5c03405806" providerId="ADAL" clId="{99013547-70EA-4FFD-B621-4A37C331F144}" dt="2022-04-20T02:26:39.995" v="5548" actId="164"/>
          <ac:spMkLst>
            <pc:docMk/>
            <pc:sldMk cId="2834989688" sldId="303"/>
            <ac:spMk id="69" creationId="{C49B6FB5-08B8-4DE3-AC39-591BCB36E4C4}"/>
          </ac:spMkLst>
        </pc:spChg>
        <pc:spChg chg="mod">
          <ac:chgData name="Liao Jiayang" userId="db62a341-69c3-46d6-bea1-5f5c03405806" providerId="ADAL" clId="{99013547-70EA-4FFD-B621-4A37C331F144}" dt="2022-04-20T00:12:34.159" v="3350" actId="1076"/>
          <ac:spMkLst>
            <pc:docMk/>
            <pc:sldMk cId="2834989688" sldId="303"/>
            <ac:spMk id="263" creationId="{00000000-0000-0000-0000-000000000000}"/>
          </ac:spMkLst>
        </pc:spChg>
        <pc:spChg chg="del">
          <ac:chgData name="Liao Jiayang" userId="db62a341-69c3-46d6-bea1-5f5c03405806" providerId="ADAL" clId="{99013547-70EA-4FFD-B621-4A37C331F144}" dt="2022-04-20T00:19:31.346" v="3494" actId="478"/>
          <ac:spMkLst>
            <pc:docMk/>
            <pc:sldMk cId="2834989688" sldId="303"/>
            <ac:spMk id="264" creationId="{00000000-0000-0000-0000-000000000000}"/>
          </ac:spMkLst>
        </pc:spChg>
        <pc:spChg chg="del">
          <ac:chgData name="Liao Jiayang" userId="db62a341-69c3-46d6-bea1-5f5c03405806" providerId="ADAL" clId="{99013547-70EA-4FFD-B621-4A37C331F144}" dt="2022-04-20T00:19:21.388" v="3492" actId="478"/>
          <ac:spMkLst>
            <pc:docMk/>
            <pc:sldMk cId="2834989688" sldId="303"/>
            <ac:spMk id="265" creationId="{00000000-0000-0000-0000-000000000000}"/>
          </ac:spMkLst>
        </pc:spChg>
        <pc:spChg chg="mod">
          <ac:chgData name="Liao Jiayang" userId="db62a341-69c3-46d6-bea1-5f5c03405806" providerId="ADAL" clId="{99013547-70EA-4FFD-B621-4A37C331F144}" dt="2022-04-20T00:28:06.244" v="3662" actId="21"/>
          <ac:spMkLst>
            <pc:docMk/>
            <pc:sldMk cId="2834989688" sldId="303"/>
            <ac:spMk id="266" creationId="{00000000-0000-0000-0000-000000000000}"/>
          </ac:spMkLst>
        </pc:spChg>
        <pc:grpChg chg="add del">
          <ac:chgData name="Liao Jiayang" userId="db62a341-69c3-46d6-bea1-5f5c03405806" providerId="ADAL" clId="{99013547-70EA-4FFD-B621-4A37C331F144}" dt="2022-04-20T00:15:23.618" v="3432" actId="478"/>
          <ac:grpSpMkLst>
            <pc:docMk/>
            <pc:sldMk cId="2834989688" sldId="303"/>
            <ac:grpSpMk id="7" creationId="{DCD70F76-3AE2-4B96-8D6D-2DCD27FE4B56}"/>
          </ac:grpSpMkLst>
        </pc:grpChg>
        <pc:grpChg chg="add del mod">
          <ac:chgData name="Liao Jiayang" userId="db62a341-69c3-46d6-bea1-5f5c03405806" providerId="ADAL" clId="{99013547-70EA-4FFD-B621-4A37C331F144}" dt="2022-04-20T00:15:47.924" v="3436" actId="165"/>
          <ac:grpSpMkLst>
            <pc:docMk/>
            <pc:sldMk cId="2834989688" sldId="303"/>
            <ac:grpSpMk id="14" creationId="{E86430C6-6A55-4244-A6D4-1697196844AC}"/>
          </ac:grpSpMkLst>
        </pc:grpChg>
        <pc:grpChg chg="add mod">
          <ac:chgData name="Liao Jiayang" userId="db62a341-69c3-46d6-bea1-5f5c03405806" providerId="ADAL" clId="{99013547-70EA-4FFD-B621-4A37C331F144}" dt="2022-04-20T00:19:38.795" v="3495" actId="164"/>
          <ac:grpSpMkLst>
            <pc:docMk/>
            <pc:sldMk cId="2834989688" sldId="303"/>
            <ac:grpSpMk id="17" creationId="{C3F07538-264E-471B-BB4A-AA375455E539}"/>
          </ac:grpSpMkLst>
        </pc:grpChg>
        <pc:grpChg chg="add mod">
          <ac:chgData name="Liao Jiayang" userId="db62a341-69c3-46d6-bea1-5f5c03405806" providerId="ADAL" clId="{99013547-70EA-4FFD-B621-4A37C331F144}" dt="2022-04-20T00:26:07.283" v="3612" actId="1076"/>
          <ac:grpSpMkLst>
            <pc:docMk/>
            <pc:sldMk cId="2834989688" sldId="303"/>
            <ac:grpSpMk id="18" creationId="{61055763-CE4E-4BB9-B6B7-AB6EFFBE4C9B}"/>
          </ac:grpSpMkLst>
        </pc:grpChg>
        <pc:grpChg chg="add mod">
          <ac:chgData name="Liao Jiayang" userId="db62a341-69c3-46d6-bea1-5f5c03405806" providerId="ADAL" clId="{99013547-70EA-4FFD-B621-4A37C331F144}" dt="2022-04-20T02:26:39.995" v="5548" actId="164"/>
          <ac:grpSpMkLst>
            <pc:docMk/>
            <pc:sldMk cId="2834989688" sldId="303"/>
            <ac:grpSpMk id="61" creationId="{D9B933D7-9551-445D-81D4-B8CB9FBD2AAA}"/>
          </ac:grpSpMkLst>
        </pc:grpChg>
        <pc:picChg chg="add del mod">
          <ac:chgData name="Liao Jiayang" userId="db62a341-69c3-46d6-bea1-5f5c03405806" providerId="ADAL" clId="{99013547-70EA-4FFD-B621-4A37C331F144}" dt="2022-04-19T23:45:31.087" v="3113" actId="22"/>
          <ac:picMkLst>
            <pc:docMk/>
            <pc:sldMk cId="2834989688" sldId="303"/>
            <ac:picMk id="4" creationId="{F706FD58-DF7B-4661-AC52-843FE7CFB2D0}"/>
          </ac:picMkLst>
        </pc:picChg>
        <pc:picChg chg="add mod modCrop">
          <ac:chgData name="Liao Jiayang" userId="db62a341-69c3-46d6-bea1-5f5c03405806" providerId="ADAL" clId="{99013547-70EA-4FFD-B621-4A37C331F144}" dt="2022-04-20T00:18:43.651" v="3485" actId="1440"/>
          <ac:picMkLst>
            <pc:docMk/>
            <pc:sldMk cId="2834989688" sldId="303"/>
            <ac:picMk id="9" creationId="{EC4DC261-C903-43C1-B13F-95DDC3CD262D}"/>
          </ac:picMkLst>
        </pc:picChg>
        <pc:picChg chg="add mod topLvl">
          <ac:chgData name="Liao Jiayang" userId="db62a341-69c3-46d6-bea1-5f5c03405806" providerId="ADAL" clId="{99013547-70EA-4FFD-B621-4A37C331F144}" dt="2022-04-20T00:21:54.505" v="3527" actId="14100"/>
          <ac:picMkLst>
            <pc:docMk/>
            <pc:sldMk cId="2834989688" sldId="303"/>
            <ac:picMk id="11" creationId="{7B4D2C3C-7A0C-4E1D-B6D8-547EFC7CBC0F}"/>
          </ac:picMkLst>
        </pc:picChg>
        <pc:picChg chg="add mod topLvl modCrop">
          <ac:chgData name="Liao Jiayang" userId="db62a341-69c3-46d6-bea1-5f5c03405806" providerId="ADAL" clId="{99013547-70EA-4FFD-B621-4A37C331F144}" dt="2022-04-20T00:22:09.278" v="3529" actId="14100"/>
          <ac:picMkLst>
            <pc:docMk/>
            <pc:sldMk cId="2834989688" sldId="303"/>
            <ac:picMk id="13" creationId="{61C0C932-88FF-467A-A967-15CE1E6D6A1C}"/>
          </ac:picMkLst>
        </pc:picChg>
        <pc:picChg chg="add mod modCrop">
          <ac:chgData name="Liao Jiayang" userId="db62a341-69c3-46d6-bea1-5f5c03405806" providerId="ADAL" clId="{99013547-70EA-4FFD-B621-4A37C331F144}" dt="2022-04-20T00:19:38.795" v="3495" actId="164"/>
          <ac:picMkLst>
            <pc:docMk/>
            <pc:sldMk cId="2834989688" sldId="303"/>
            <ac:picMk id="16" creationId="{EED1F5DB-6022-4A20-B2E7-B596806B3985}"/>
          </ac:picMkLst>
        </pc:picChg>
        <pc:picChg chg="add mod modCrop">
          <ac:chgData name="Liao Jiayang" userId="db62a341-69c3-46d6-bea1-5f5c03405806" providerId="ADAL" clId="{99013547-70EA-4FFD-B621-4A37C331F144}" dt="2022-04-20T00:18:43.651" v="3485" actId="1440"/>
          <ac:picMkLst>
            <pc:docMk/>
            <pc:sldMk cId="2834989688" sldId="303"/>
            <ac:picMk id="22" creationId="{7740DE32-C6FB-4B07-855B-1D04AE8C7010}"/>
          </ac:picMkLst>
        </pc:picChg>
        <pc:cxnChg chg="add del">
          <ac:chgData name="Liao Jiayang" userId="db62a341-69c3-46d6-bea1-5f5c03405806" providerId="ADAL" clId="{99013547-70EA-4FFD-B621-4A37C331F144}" dt="2022-04-20T00:24:12.291" v="3580" actId="478"/>
          <ac:cxnSpMkLst>
            <pc:docMk/>
            <pc:sldMk cId="2834989688" sldId="303"/>
            <ac:cxnSpMk id="21" creationId="{15D04C49-22EE-4384-941D-6F0B951A8C09}"/>
          </ac:cxnSpMkLst>
        </pc:cxnChg>
        <pc:cxnChg chg="add del mod">
          <ac:chgData name="Liao Jiayang" userId="db62a341-69c3-46d6-bea1-5f5c03405806" providerId="ADAL" clId="{99013547-70EA-4FFD-B621-4A37C331F144}" dt="2022-04-20T00:24:46.988" v="3587" actId="478"/>
          <ac:cxnSpMkLst>
            <pc:docMk/>
            <pc:sldMk cId="2834989688" sldId="303"/>
            <ac:cxnSpMk id="25" creationId="{ED6DA079-F5CA-4CCE-892E-DFE4A014E770}"/>
          </ac:cxnSpMkLst>
        </pc:cxnChg>
        <pc:cxnChg chg="add del mod">
          <ac:chgData name="Liao Jiayang" userId="db62a341-69c3-46d6-bea1-5f5c03405806" providerId="ADAL" clId="{99013547-70EA-4FFD-B621-4A37C331F144}" dt="2022-04-20T00:25:02.567" v="3591" actId="478"/>
          <ac:cxnSpMkLst>
            <pc:docMk/>
            <pc:sldMk cId="2834989688" sldId="303"/>
            <ac:cxnSpMk id="32" creationId="{FD83D35E-B79F-425D-9BB4-201CCDFD6466}"/>
          </ac:cxnSpMkLst>
        </pc:cxnChg>
        <pc:cxnChg chg="add mod">
          <ac:chgData name="Liao Jiayang" userId="db62a341-69c3-46d6-bea1-5f5c03405806" providerId="ADAL" clId="{99013547-70EA-4FFD-B621-4A37C331F144}" dt="2022-04-20T00:26:59.129" v="3629" actId="208"/>
          <ac:cxnSpMkLst>
            <pc:docMk/>
            <pc:sldMk cId="2834989688" sldId="303"/>
            <ac:cxnSpMk id="35" creationId="{B5F029D7-AF84-4675-B1A6-9BE26783EBF0}"/>
          </ac:cxnSpMkLst>
        </pc:cxnChg>
        <pc:cxnChg chg="add del mod">
          <ac:chgData name="Liao Jiayang" userId="db62a341-69c3-46d6-bea1-5f5c03405806" providerId="ADAL" clId="{99013547-70EA-4FFD-B621-4A37C331F144}" dt="2022-04-20T00:26:21.769" v="3616" actId="478"/>
          <ac:cxnSpMkLst>
            <pc:docMk/>
            <pc:sldMk cId="2834989688" sldId="303"/>
            <ac:cxnSpMk id="37" creationId="{1C3D1BD3-58AE-4730-875A-7B3D81D58FB2}"/>
          </ac:cxnSpMkLst>
        </pc:cxnChg>
        <pc:cxnChg chg="add mod">
          <ac:chgData name="Liao Jiayang" userId="db62a341-69c3-46d6-bea1-5f5c03405806" providerId="ADAL" clId="{99013547-70EA-4FFD-B621-4A37C331F144}" dt="2022-04-20T00:26:40.948" v="3623" actId="1076"/>
          <ac:cxnSpMkLst>
            <pc:docMk/>
            <pc:sldMk cId="2834989688" sldId="303"/>
            <ac:cxnSpMk id="56" creationId="{17F92BCB-74D7-4CC3-9C42-97AF27EAC6D2}"/>
          </ac:cxnSpMkLst>
        </pc:cxnChg>
      </pc:sldChg>
      <pc:sldChg chg="modSp new del mod">
        <pc:chgData name="Liao Jiayang" userId="db62a341-69c3-46d6-bea1-5f5c03405806" providerId="ADAL" clId="{99013547-70EA-4FFD-B621-4A37C331F144}" dt="2022-04-20T01:48:53.680" v="3956" actId="47"/>
        <pc:sldMkLst>
          <pc:docMk/>
          <pc:sldMk cId="3864069470" sldId="304"/>
        </pc:sldMkLst>
        <pc:spChg chg="mod">
          <ac:chgData name="Liao Jiayang" userId="db62a341-69c3-46d6-bea1-5f5c03405806" providerId="ADAL" clId="{99013547-70EA-4FFD-B621-4A37C331F144}" dt="2022-04-20T01:47:26.237" v="3954" actId="122"/>
          <ac:spMkLst>
            <pc:docMk/>
            <pc:sldMk cId="3864069470" sldId="304"/>
            <ac:spMk id="2" creationId="{8144092F-4B8D-4EF8-B4A5-F23C87E81320}"/>
          </ac:spMkLst>
        </pc:spChg>
      </pc:sldChg>
      <pc:sldChg chg="addSp delSp modSp new mod modTransition modNotesTx">
        <pc:chgData name="Liao Jiayang" userId="db62a341-69c3-46d6-bea1-5f5c03405806" providerId="ADAL" clId="{99013547-70EA-4FFD-B621-4A37C331F144}" dt="2022-04-20T18:13:21.523" v="6100"/>
        <pc:sldMkLst>
          <pc:docMk/>
          <pc:sldMk cId="652636667" sldId="305"/>
        </pc:sldMkLst>
        <pc:spChg chg="add del mod">
          <ac:chgData name="Liao Jiayang" userId="db62a341-69c3-46d6-bea1-5f5c03405806" providerId="ADAL" clId="{99013547-70EA-4FFD-B621-4A37C331F144}" dt="2022-04-20T01:49:18.515" v="3985" actId="20577"/>
          <ac:spMkLst>
            <pc:docMk/>
            <pc:sldMk cId="652636667" sldId="305"/>
            <ac:spMk id="2" creationId="{48A90B91-3375-48FC-8246-8DF4029E5BCC}"/>
          </ac:spMkLst>
        </pc:spChg>
        <pc:spChg chg="mod">
          <ac:chgData name="Liao Jiayang" userId="db62a341-69c3-46d6-bea1-5f5c03405806" providerId="ADAL" clId="{99013547-70EA-4FFD-B621-4A37C331F144}" dt="2022-04-20T01:49:04.590" v="3981" actId="207"/>
          <ac:spMkLst>
            <pc:docMk/>
            <pc:sldMk cId="652636667" sldId="305"/>
            <ac:spMk id="3" creationId="{92BC74E0-EF78-44AD-AC36-C36BE9791C71}"/>
          </ac:spMkLst>
        </pc:spChg>
      </pc:sldChg>
      <pc:sldChg chg="addSp delSp modSp new mod modTransition modClrScheme modAnim chgLayout">
        <pc:chgData name="Liao Jiayang" userId="db62a341-69c3-46d6-bea1-5f5c03405806" providerId="ADAL" clId="{99013547-70EA-4FFD-B621-4A37C331F144}" dt="2022-04-20T18:27:18.720" v="6106"/>
        <pc:sldMkLst>
          <pc:docMk/>
          <pc:sldMk cId="1823747381" sldId="306"/>
        </pc:sldMkLst>
        <pc:spChg chg="del">
          <ac:chgData name="Liao Jiayang" userId="db62a341-69c3-46d6-bea1-5f5c03405806" providerId="ADAL" clId="{99013547-70EA-4FFD-B621-4A37C331F144}" dt="2022-04-20T03:42:30.272" v="5965" actId="700"/>
          <ac:spMkLst>
            <pc:docMk/>
            <pc:sldMk cId="1823747381" sldId="306"/>
            <ac:spMk id="2" creationId="{7AB91001-8806-4AF7-B051-2FA96925760C}"/>
          </ac:spMkLst>
        </pc:spChg>
        <pc:spChg chg="del">
          <ac:chgData name="Liao Jiayang" userId="db62a341-69c3-46d6-bea1-5f5c03405806" providerId="ADAL" clId="{99013547-70EA-4FFD-B621-4A37C331F144}" dt="2022-04-20T03:42:30.272" v="5965" actId="700"/>
          <ac:spMkLst>
            <pc:docMk/>
            <pc:sldMk cId="1823747381" sldId="306"/>
            <ac:spMk id="3" creationId="{A14585E3-D2ED-4154-97D1-13056B933169}"/>
          </ac:spMkLst>
        </pc:spChg>
        <pc:spChg chg="add mod">
          <ac:chgData name="Liao Jiayang" userId="db62a341-69c3-46d6-bea1-5f5c03405806" providerId="ADAL" clId="{99013547-70EA-4FFD-B621-4A37C331F144}" dt="2022-04-20T03:46:23.521" v="5975" actId="14100"/>
          <ac:spMkLst>
            <pc:docMk/>
            <pc:sldMk cId="1823747381" sldId="306"/>
            <ac:spMk id="5" creationId="{C681C37B-E358-4CF8-8CCC-C10A9DB7B7D7}"/>
          </ac:spMkLst>
        </pc:spChg>
        <pc:picChg chg="add mod">
          <ac:chgData name="Liao Jiayang" userId="db62a341-69c3-46d6-bea1-5f5c03405806" providerId="ADAL" clId="{99013547-70EA-4FFD-B621-4A37C331F144}" dt="2022-04-20T03:42:49.778" v="5966"/>
          <ac:picMkLst>
            <pc:docMk/>
            <pc:sldMk cId="1823747381" sldId="306"/>
            <ac:picMk id="4" creationId="{0F281DED-C550-4310-8422-66FEDAFBCE08}"/>
          </ac:picMkLst>
        </pc:picChg>
      </pc:sldChg>
      <pc:sldMasterChg chg="delSldLayout">
        <pc:chgData name="Liao Jiayang" userId="db62a341-69c3-46d6-bea1-5f5c03405806" providerId="ADAL" clId="{99013547-70EA-4FFD-B621-4A37C331F144}" dt="2022-04-20T00:33:52.506" v="3807" actId="47"/>
        <pc:sldMasterMkLst>
          <pc:docMk/>
          <pc:sldMasterMk cId="0" sldId="2147483669"/>
        </pc:sldMasterMkLst>
        <pc:sldLayoutChg chg="del">
          <pc:chgData name="Liao Jiayang" userId="db62a341-69c3-46d6-bea1-5f5c03405806" providerId="ADAL" clId="{99013547-70EA-4FFD-B621-4A37C331F144}" dt="2022-04-19T06:23:01.760" v="1504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Liao Jiayang" userId="db62a341-69c3-46d6-bea1-5f5c03405806" providerId="ADAL" clId="{99013547-70EA-4FFD-B621-4A37C331F144}" dt="2022-04-20T00:33:49.397" v="3802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Liao Jiayang" userId="db62a341-69c3-46d6-bea1-5f5c03405806" providerId="ADAL" clId="{99013547-70EA-4FFD-B621-4A37C331F144}" dt="2022-04-20T00:33:52.506" v="3807" actId="47"/>
          <pc:sldLayoutMkLst>
            <pc:docMk/>
            <pc:sldMasterMk cId="0" sldId="2147483669"/>
            <pc:sldLayoutMk cId="0" sldId="2147483665"/>
          </pc:sldLayoutMkLst>
        </pc:sldLayoutChg>
        <pc:sldLayoutChg chg="del">
          <pc:chgData name="Liao Jiayang" userId="db62a341-69c3-46d6-bea1-5f5c03405806" providerId="ADAL" clId="{99013547-70EA-4FFD-B621-4A37C331F144}" dt="2022-04-20T00:33:51.966" v="3806" actId="47"/>
          <pc:sldLayoutMkLst>
            <pc:docMk/>
            <pc:sldMasterMk cId="0" sldId="2147483669"/>
            <pc:sldLayoutMk cId="0" sldId="2147483666"/>
          </pc:sldLayoutMkLst>
        </pc:sldLayoutChg>
      </pc:sldMasterChg>
      <pc:sldMasterChg chg="del delSldLayout">
        <pc:chgData name="Liao Jiayang" userId="db62a341-69c3-46d6-bea1-5f5c03405806" providerId="ADAL" clId="{99013547-70EA-4FFD-B621-4A37C331F144}" dt="2022-04-20T00:33:45.881" v="3801" actId="47"/>
        <pc:sldMasterMkLst>
          <pc:docMk/>
          <pc:sldMasterMk cId="0" sldId="2147483670"/>
        </pc:sldMasterMkLst>
        <pc:sldLayoutChg chg="del">
          <pc:chgData name="Liao Jiayang" userId="db62a341-69c3-46d6-bea1-5f5c03405806" providerId="ADAL" clId="{99013547-70EA-4FFD-B621-4A37C331F144}" dt="2022-04-20T00:33:45.881" v="3801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e3383f17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e3383f17a_0_5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ab6ae12d_0_8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ab6ae12d_0_885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6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e3383f17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e3383f17a_0_27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3383f17a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3383f17a_0_37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51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e3383f17a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e3383f17a_0_37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Comparable site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Co-brander: apple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design language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/>
              <a:t>Minimalism with creativity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apple does a better job.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/>
              <a:t>  Straight-forward text &amp;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/>
              <a:t>  Appropriate emphasis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None/>
            </a:pPr>
            <a:r>
              <a:rPr lang="en-US" sz="1100" dirty="0"/>
              <a:t>That’s all for the composition analysis. Then let’s move to accessibility analysis.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32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e3383f17a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e3383f17a_0_34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Victoria’s lecture,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properties of a good web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we also have accessibility beyond looks.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380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3383f17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3383f17a_0_25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points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Symmetrical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Appropriate size: image size consistent with item size.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Monitor stand is larger than a mouse pad here, and so do the images show.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3383f17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3383f17a_0_25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041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3383f17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3383f17a_0_25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Referring to proportion, I immediately think about resizing discussed in our last lecture.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auto-resizing, the image won’t be distorted. And there’re different margins between texts under different width.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also has a good performance on my cell phone.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944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3383f17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3383f17a_0_25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let’s talk about accessibility beyond looks.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Semantic, head, body, these semantic elements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Expand one of the divisions under body tag.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Different class name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Found surprisingly when looking at code.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656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3383f17a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3383f17a_0_37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81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e3383f17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e3383f17a_0_18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e3383f17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e3383f17a_0_27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ideas to improve accessibility.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narrow down the browser, some text is overlapped. </a:t>
            </a:r>
            <a:r>
              <a:rPr lang="en-US" dirty="0">
                <a:sym typeface="Wingdings" panose="05000000000000000000" pitchFamily="2" charset="2"/>
              </a:rPr>
              <a:t> rearrange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293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e3383f17a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e3383f17a_0_37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Shinola, similar design language, minimalism &amp; creativity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also has an online shop.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see what improvements it offers comparing to Grovemade.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Live chat: critical of websites having online shopping functions.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621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That’s all for the accessibility analysis. And I’d like to share some fun facts during my exploration.</a:t>
            </a:r>
          </a:p>
        </p:txBody>
      </p:sp>
    </p:spTree>
    <p:extLst>
      <p:ext uri="{BB962C8B-B14F-4D97-AF65-F5344CB8AC3E}">
        <p14:creationId xmlns:p14="http://schemas.microsoft.com/office/powerpoint/2010/main" val="2520621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4e3383f17a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4e3383f17a_0_5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e3383f17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e3383f17a_0_15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e3383f17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e3383f17a_0_11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e3383f17a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e3383f17a_0_32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093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ab6ae12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ab6ae12d_0_36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9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cab6ae12d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cab6ae12d_0_29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73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e3383f17a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e3383f17a_0_36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003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e3383f17a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e3383f17a_0_26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5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35175" y="2444850"/>
            <a:ext cx="24735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05">
          <p15:clr>
            <a:srgbClr val="F9AD4C"/>
          </p15:clr>
        </p15:guide>
        <p15:guide id="2" orient="horz" pos="1633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USTOM_6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490716" y="45491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15511310" y="8028254"/>
                </a:moveTo>
                <a:lnTo>
                  <a:pt x="0" y="8028254"/>
                </a:lnTo>
                <a:lnTo>
                  <a:pt x="0" y="0"/>
                </a:lnTo>
                <a:lnTo>
                  <a:pt x="15511310" y="0"/>
                </a:lnTo>
                <a:lnTo>
                  <a:pt x="15511310" y="8028254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4" name="Google Shape;84;p14"/>
          <p:cNvSpPr/>
          <p:nvPr/>
        </p:nvSpPr>
        <p:spPr>
          <a:xfrm>
            <a:off x="1100016" y="-76979"/>
            <a:ext cx="7149440" cy="3611423"/>
          </a:xfrm>
          <a:custGeom>
            <a:avLst/>
            <a:gdLst/>
            <a:ahLst/>
            <a:cxnLst/>
            <a:rect l="l" t="t" r="r" b="b"/>
            <a:pathLst>
              <a:path w="13553440" h="6687820" extrusionOk="0">
                <a:moveTo>
                  <a:pt x="0" y="6687426"/>
                </a:moveTo>
                <a:lnTo>
                  <a:pt x="13553414" y="6687426"/>
                </a:lnTo>
                <a:lnTo>
                  <a:pt x="13553414" y="0"/>
                </a:lnTo>
                <a:lnTo>
                  <a:pt x="0" y="0"/>
                </a:lnTo>
                <a:lnTo>
                  <a:pt x="0" y="6687426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762378" y="2087095"/>
            <a:ext cx="7632600" cy="96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79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79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79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79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79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79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79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7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7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260776" y="241102"/>
            <a:ext cx="8622300" cy="7434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2">
  <p:cSld name="CUSTOM_7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260776" y="241102"/>
            <a:ext cx="1765800" cy="18357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14031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CUSTOM_9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1614" y="0"/>
            <a:ext cx="9142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4" name="Google Shape;94;p17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2945488" y="3082991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1587750" y="1610796"/>
            <a:ext cx="5968500" cy="111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33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1617575" y="2052053"/>
            <a:ext cx="5908800" cy="10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049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08875" y="2444850"/>
            <a:ext cx="29262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43000" y="3362450"/>
            <a:ext cx="8058000" cy="4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636200" y="4104225"/>
            <a:ext cx="5871600" cy="4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11">
          <p15:clr>
            <a:srgbClr val="F9AD4C"/>
          </p15:clr>
        </p15:guide>
        <p15:guide id="2" orient="horz" pos="2676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 idx="2"/>
          </p:nvPr>
        </p:nvSpPr>
        <p:spPr>
          <a:xfrm>
            <a:off x="6534901" y="194035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5794921" y="1809755"/>
            <a:ext cx="514167" cy="3334886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6534900" y="2259650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3"/>
          </p:nvPr>
        </p:nvSpPr>
        <p:spPr>
          <a:xfrm>
            <a:off x="6534901" y="300044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4"/>
          </p:nvPr>
        </p:nvSpPr>
        <p:spPr>
          <a:xfrm>
            <a:off x="6534900" y="3319738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5"/>
          </p:nvPr>
        </p:nvSpPr>
        <p:spPr>
          <a:xfrm>
            <a:off x="6534901" y="4062355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6"/>
          </p:nvPr>
        </p:nvSpPr>
        <p:spPr>
          <a:xfrm>
            <a:off x="6534900" y="4381650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7" hasCustomPrompt="1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8" hasCustomPrompt="1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title" idx="9" hasCustomPrompt="1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6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">
  <p:cSld name="CUSTOM_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337875" y="2473474"/>
            <a:ext cx="51522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 rot="10800000">
            <a:off x="6601542" y="-54587"/>
            <a:ext cx="623824" cy="2465603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252250" y="3596700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 idx="2" hasCustomPrompt="1"/>
          </p:nvPr>
        </p:nvSpPr>
        <p:spPr>
          <a:xfrm>
            <a:off x="6491965" y="1919276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CUSTOM_3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 rot="-5400000">
            <a:off x="7614958" y="662468"/>
            <a:ext cx="623824" cy="2734291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98625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4998625" y="3846948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 idx="2" hasCustomPrompt="1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 1">
  <p:cSld name="CUSTOM_3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rot="5400000" flipH="1">
            <a:off x="986563" y="695100"/>
            <a:ext cx="623824" cy="2686875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165682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1165682" y="3846948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2" hasCustomPrompt="1"/>
          </p:nvPr>
        </p:nvSpPr>
        <p:spPr>
          <a:xfrm>
            <a:off x="1626575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44">
          <p15:clr>
            <a:srgbClr val="FA7B17"/>
          </p15:clr>
        </p15:guide>
        <p15:guide id="2" orient="horz" pos="1404">
          <p15:clr>
            <a:srgbClr val="FA7B17"/>
          </p15:clr>
        </p15:guide>
        <p15:guide id="3" pos="75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967955" y="90982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4" name="Google Shape;54;p10"/>
          <p:cNvSpPr/>
          <p:nvPr/>
        </p:nvSpPr>
        <p:spPr>
          <a:xfrm>
            <a:off x="6099378" y="-81105"/>
            <a:ext cx="2780100" cy="34401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770290" y="1417012"/>
            <a:ext cx="3846900" cy="16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443004" y="3037170"/>
            <a:ext cx="5173800" cy="16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3">
          <p15:clr>
            <a:srgbClr val="F9AD4C"/>
          </p15:clr>
        </p15:guide>
        <p15:guide id="2" pos="5427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9" name="Google Shape;69;p12"/>
          <p:cNvSpPr/>
          <p:nvPr/>
        </p:nvSpPr>
        <p:spPr>
          <a:xfrm>
            <a:off x="698874" y="279912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70;p12"/>
          <p:cNvSpPr/>
          <p:nvPr/>
        </p:nvSpPr>
        <p:spPr>
          <a:xfrm>
            <a:off x="3315201" y="2802200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1" name="Google Shape;71;p12"/>
          <p:cNvSpPr/>
          <p:nvPr/>
        </p:nvSpPr>
        <p:spPr>
          <a:xfrm>
            <a:off x="5930176" y="280217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109292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 idx="2"/>
          </p:nvPr>
        </p:nvSpPr>
        <p:spPr>
          <a:xfrm>
            <a:off x="552729" y="511049"/>
            <a:ext cx="38469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>
            <a:off x="843749" y="3793175"/>
            <a:ext cx="21132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 idx="3"/>
          </p:nvPr>
        </p:nvSpPr>
        <p:spPr>
          <a:xfrm>
            <a:off x="3732071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4"/>
          </p:nvPr>
        </p:nvSpPr>
        <p:spPr>
          <a:xfrm>
            <a:off x="3467287" y="3793175"/>
            <a:ext cx="21132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5"/>
          </p:nvPr>
        </p:nvSpPr>
        <p:spPr>
          <a:xfrm>
            <a:off x="6339219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6"/>
          </p:nvPr>
        </p:nvSpPr>
        <p:spPr>
          <a:xfrm>
            <a:off x="6073726" y="3793175"/>
            <a:ext cx="21132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62117" y="1276993"/>
            <a:ext cx="16860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380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2791" y="509322"/>
            <a:ext cx="2515500" cy="4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7" r:id="rId14"/>
    <p:sldLayoutId id="214748367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video" Target="../media/media1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rovemad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rovemade.com/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-9630" y="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7" name="Google Shape;127;p24"/>
          <p:cNvSpPr/>
          <p:nvPr/>
        </p:nvSpPr>
        <p:spPr>
          <a:xfrm>
            <a:off x="0" y="0"/>
            <a:ext cx="9134370" cy="3262535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8" name="Google Shape;128;p24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2773476" y="-168328"/>
            <a:ext cx="3597000" cy="239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GROVEMADE!</a:t>
            </a:r>
            <a:endParaRPr dirty="0"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3263687" y="2374079"/>
            <a:ext cx="2616627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Design &amp; Accessibility Review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CS130 Homework1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Jiayang Liao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4"/>
    </mc:Choice>
    <mc:Fallback>
      <p:transition spd="slow" advTm="4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odern Desk Organization &amp; Office Accessories _ Grovemade® - Google Chrome 2022-04-18 13-40-32_Trim">
            <a:hlinkClick r:id="" action="ppaction://media"/>
            <a:extLst>
              <a:ext uri="{FF2B5EF4-FFF2-40B4-BE49-F238E27FC236}">
                <a16:creationId xmlns:a16="http://schemas.microsoft.com/office/drawing/2014/main" id="{D5C11096-F826-40AE-933C-5C7BD510B65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26813" t="30828" r="27708" b="9564"/>
          <a:stretch/>
        </p:blipFill>
        <p:spPr>
          <a:xfrm>
            <a:off x="4858411" y="1859207"/>
            <a:ext cx="2108963" cy="1468466"/>
          </a:xfrm>
          <a:prstGeom prst="rect">
            <a:avLst/>
          </a:prstGeom>
        </p:spPr>
      </p:pic>
      <p:sp>
        <p:nvSpPr>
          <p:cNvPr id="711" name="Google Shape;711;p47"/>
          <p:cNvSpPr txBox="1">
            <a:spLocks noGrp="1"/>
          </p:cNvSpPr>
          <p:nvPr>
            <p:ph type="title"/>
          </p:nvPr>
        </p:nvSpPr>
        <p:spPr>
          <a:xfrm>
            <a:off x="479592" y="294378"/>
            <a:ext cx="1324612" cy="166199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400" dirty="0">
                <a:solidFill>
                  <a:srgbClr val="BE9380"/>
                </a:solidFill>
              </a:rPr>
              <a:t>Strengths</a:t>
            </a:r>
            <a:r>
              <a:rPr lang="en-US" sz="2400" dirty="0">
                <a:solidFill>
                  <a:srgbClr val="DAC1B6"/>
                </a:solidFill>
              </a:rPr>
              <a:t> </a:t>
            </a:r>
            <a:r>
              <a:rPr lang="en-US" sz="2400" dirty="0"/>
              <a:t>Of Site Design</a:t>
            </a:r>
            <a:endParaRPr sz="2400" dirty="0"/>
          </a:p>
        </p:txBody>
      </p:sp>
      <p:sp>
        <p:nvSpPr>
          <p:cNvPr id="712" name="Google Shape;712;p47"/>
          <p:cNvSpPr/>
          <p:nvPr/>
        </p:nvSpPr>
        <p:spPr>
          <a:xfrm>
            <a:off x="4859278" y="244123"/>
            <a:ext cx="1969200" cy="1470900"/>
          </a:xfrm>
          <a:prstGeom prst="rect">
            <a:avLst/>
          </a:prstGeom>
          <a:solidFill>
            <a:srgbClr val="DAC1B6"/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4859278" y="3471935"/>
            <a:ext cx="1969200" cy="1470900"/>
          </a:xfrm>
          <a:prstGeom prst="rect">
            <a:avLst/>
          </a:prstGeom>
          <a:solidFill>
            <a:srgbClr val="EFD9D1"/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7"/>
          <p:cNvSpPr/>
          <p:nvPr/>
        </p:nvSpPr>
        <p:spPr>
          <a:xfrm>
            <a:off x="2751181" y="1861593"/>
            <a:ext cx="1969200" cy="1470900"/>
          </a:xfrm>
          <a:prstGeom prst="rect">
            <a:avLst/>
          </a:prstGeom>
          <a:solidFill>
            <a:srgbClr val="92A08C">
              <a:alpha val="50196"/>
            </a:srgbClr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92A08C"/>
              </a:solidFill>
            </a:endParaRPr>
          </a:p>
        </p:txBody>
      </p:sp>
      <p:sp>
        <p:nvSpPr>
          <p:cNvPr id="715" name="Google Shape;715;p47"/>
          <p:cNvSpPr/>
          <p:nvPr/>
        </p:nvSpPr>
        <p:spPr>
          <a:xfrm>
            <a:off x="6967375" y="1861593"/>
            <a:ext cx="1969200" cy="1470900"/>
          </a:xfrm>
          <a:prstGeom prst="rect">
            <a:avLst/>
          </a:prstGeom>
          <a:solidFill>
            <a:srgbClr val="BBD0CF"/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7"/>
          <p:cNvSpPr txBox="1"/>
          <p:nvPr/>
        </p:nvSpPr>
        <p:spPr>
          <a:xfrm>
            <a:off x="2990977" y="2174984"/>
            <a:ext cx="1489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Videos</a:t>
            </a:r>
            <a:endParaRPr sz="1800" dirty="0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7" name="Google Shape;717;p47"/>
          <p:cNvSpPr txBox="1"/>
          <p:nvPr/>
        </p:nvSpPr>
        <p:spPr>
          <a:xfrm>
            <a:off x="2949214" y="2538465"/>
            <a:ext cx="1571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76876F"/>
                </a:solidFill>
                <a:latin typeface="Roboto Slab"/>
                <a:ea typeface="Roboto Slab"/>
                <a:cs typeface="Roboto Slab"/>
                <a:sym typeface="Roboto Slab"/>
              </a:rPr>
              <a:t>Auto-playing</a:t>
            </a:r>
            <a:r>
              <a:rPr lang="en-US" sz="900" dirty="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 videos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make the site more attractive and live</a:t>
            </a:r>
            <a:endParaRPr sz="900" dirty="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8" name="Google Shape;718;p47"/>
          <p:cNvSpPr txBox="1"/>
          <p:nvPr/>
        </p:nvSpPr>
        <p:spPr>
          <a:xfrm>
            <a:off x="7207167" y="2021459"/>
            <a:ext cx="1489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Hyperlinks Everywhere</a:t>
            </a:r>
            <a:endParaRPr sz="1800" dirty="0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9" name="Google Shape;719;p47"/>
          <p:cNvSpPr txBox="1"/>
          <p:nvPr/>
        </p:nvSpPr>
        <p:spPr>
          <a:xfrm>
            <a:off x="7119907" y="2684484"/>
            <a:ext cx="1664135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587E7C"/>
                </a:solidFill>
                <a:latin typeface="Roboto Slab"/>
                <a:ea typeface="Roboto Slab"/>
                <a:cs typeface="Roboto Slab"/>
                <a:sym typeface="Roboto Slab"/>
              </a:rPr>
              <a:t>All pictures </a:t>
            </a:r>
            <a:r>
              <a:rPr lang="en-US" sz="900" dirty="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are embedded with hyperlinks to improve accessibility </a:t>
            </a:r>
            <a:endParaRPr sz="900" dirty="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0" name="Google Shape;720;p47"/>
          <p:cNvSpPr txBox="1"/>
          <p:nvPr/>
        </p:nvSpPr>
        <p:spPr>
          <a:xfrm>
            <a:off x="5092220" y="388307"/>
            <a:ext cx="1489800" cy="50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27B54"/>
                </a:solidFill>
                <a:latin typeface="Oswald"/>
                <a:ea typeface="Oswald"/>
                <a:cs typeface="Oswald"/>
                <a:sym typeface="Oswald"/>
              </a:rPr>
              <a:t>Complementary</a:t>
            </a:r>
            <a:r>
              <a:rPr lang="en-US" sz="18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 color</a:t>
            </a:r>
            <a:endParaRPr sz="1800" dirty="0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1" name="Google Shape;721;p47"/>
          <p:cNvSpPr txBox="1"/>
          <p:nvPr/>
        </p:nvSpPr>
        <p:spPr>
          <a:xfrm>
            <a:off x="5092220" y="1053523"/>
            <a:ext cx="1490100" cy="26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Use complementary color palette to make webpage clean and have highlights</a:t>
            </a:r>
            <a:endParaRPr sz="700" dirty="0">
              <a:solidFill>
                <a:srgbClr val="52525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22" name="Google Shape;722;p47"/>
          <p:cNvSpPr txBox="1"/>
          <p:nvPr/>
        </p:nvSpPr>
        <p:spPr>
          <a:xfrm>
            <a:off x="5098978" y="3651215"/>
            <a:ext cx="1489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Branding</a:t>
            </a:r>
            <a:endParaRPr sz="1800" dirty="0">
              <a:solidFill>
                <a:srgbClr val="5252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3" name="Google Shape;723;p47"/>
          <p:cNvSpPr txBox="1"/>
          <p:nvPr/>
        </p:nvSpPr>
        <p:spPr>
          <a:xfrm>
            <a:off x="5037020" y="4041867"/>
            <a:ext cx="1600200" cy="73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A27B54"/>
                </a:solidFill>
                <a:latin typeface="Roboto Slab"/>
                <a:ea typeface="Roboto Slab"/>
                <a:cs typeface="Roboto Slab"/>
                <a:sym typeface="Roboto Slab"/>
              </a:rPr>
              <a:t>Consistency</a:t>
            </a:r>
            <a:r>
              <a:rPr lang="en-US" sz="900" dirty="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 in homepage and company’s image</a:t>
            </a: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00" dirty="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A27B54"/>
                </a:solidFill>
                <a:latin typeface="Roboto Slab"/>
                <a:ea typeface="Roboto Slab"/>
                <a:cs typeface="Roboto Slab"/>
                <a:sym typeface="Roboto Slab"/>
              </a:rPr>
              <a:t>Co-branding</a:t>
            </a:r>
            <a:r>
              <a:rPr lang="en-US" sz="900" dirty="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 with </a:t>
            </a:r>
            <a:r>
              <a:rPr lang="en-US" sz="900" b="1" dirty="0">
                <a:solidFill>
                  <a:srgbClr val="A27B54"/>
                </a:solidFill>
                <a:latin typeface="Roboto Slab"/>
                <a:ea typeface="Roboto Slab"/>
                <a:cs typeface="Roboto Slab"/>
                <a:sym typeface="Roboto Slab"/>
              </a:rPr>
              <a:t>Apple </a:t>
            </a:r>
            <a:endParaRPr lang="en-US" sz="900" b="1" dirty="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—similar design language</a:t>
            </a:r>
            <a:endParaRPr sz="900" b="1" dirty="0">
              <a:solidFill>
                <a:srgbClr val="A27B5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3BF783-49FB-4053-B0E1-4E161796FBD4}"/>
              </a:ext>
            </a:extLst>
          </p:cNvPr>
          <p:cNvSpPr/>
          <p:nvPr/>
        </p:nvSpPr>
        <p:spPr>
          <a:xfrm>
            <a:off x="2751181" y="244123"/>
            <a:ext cx="1969200" cy="1470900"/>
          </a:xfrm>
          <a:prstGeom prst="rect">
            <a:avLst/>
          </a:prstGeom>
          <a:solidFill>
            <a:srgbClr val="CDD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6BAF26-B93A-434F-8101-80A657B20C6B}"/>
              </a:ext>
            </a:extLst>
          </p:cNvPr>
          <p:cNvSpPr/>
          <p:nvPr/>
        </p:nvSpPr>
        <p:spPr>
          <a:xfrm>
            <a:off x="3409814" y="641591"/>
            <a:ext cx="651934" cy="651934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79F07F1-EB64-4C55-A1E1-9872DAF9E8F2}"/>
              </a:ext>
            </a:extLst>
          </p:cNvPr>
          <p:cNvSpPr/>
          <p:nvPr/>
        </p:nvSpPr>
        <p:spPr>
          <a:xfrm>
            <a:off x="3523481" y="771607"/>
            <a:ext cx="415932" cy="415932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98E337F-7C37-4012-9A65-9DC6A999552E}"/>
              </a:ext>
            </a:extLst>
          </p:cNvPr>
          <p:cNvSpPr/>
          <p:nvPr/>
        </p:nvSpPr>
        <p:spPr>
          <a:xfrm rot="3697278">
            <a:off x="4023803" y="605580"/>
            <a:ext cx="256878" cy="381816"/>
          </a:xfrm>
          <a:custGeom>
            <a:avLst/>
            <a:gdLst>
              <a:gd name="connsiteX0" fmla="*/ 0 w 256878"/>
              <a:gd name="connsiteY0" fmla="*/ 190908 h 381816"/>
              <a:gd name="connsiteX1" fmla="*/ 128439 w 256878"/>
              <a:gd name="connsiteY1" fmla="*/ 0 h 381816"/>
              <a:gd name="connsiteX2" fmla="*/ 256878 w 256878"/>
              <a:gd name="connsiteY2" fmla="*/ 190908 h 381816"/>
              <a:gd name="connsiteX3" fmla="*/ 128439 w 256878"/>
              <a:gd name="connsiteY3" fmla="*/ 381816 h 381816"/>
              <a:gd name="connsiteX4" fmla="*/ 0 w 256878"/>
              <a:gd name="connsiteY4" fmla="*/ 190908 h 38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78" h="381816" fill="none" extrusionOk="0">
                <a:moveTo>
                  <a:pt x="0" y="190908"/>
                </a:moveTo>
                <a:cubicBezTo>
                  <a:pt x="9768" y="93024"/>
                  <a:pt x="70708" y="-10676"/>
                  <a:pt x="128439" y="0"/>
                </a:cubicBezTo>
                <a:cubicBezTo>
                  <a:pt x="194429" y="6638"/>
                  <a:pt x="229879" y="93511"/>
                  <a:pt x="256878" y="190908"/>
                </a:cubicBezTo>
                <a:cubicBezTo>
                  <a:pt x="264506" y="286915"/>
                  <a:pt x="202478" y="389320"/>
                  <a:pt x="128439" y="381816"/>
                </a:cubicBezTo>
                <a:cubicBezTo>
                  <a:pt x="77259" y="371050"/>
                  <a:pt x="-12224" y="301782"/>
                  <a:pt x="0" y="190908"/>
                </a:cubicBezTo>
                <a:close/>
              </a:path>
              <a:path w="256878" h="381816" stroke="0" extrusionOk="0">
                <a:moveTo>
                  <a:pt x="0" y="190908"/>
                </a:moveTo>
                <a:cubicBezTo>
                  <a:pt x="-15242" y="80367"/>
                  <a:pt x="54590" y="900"/>
                  <a:pt x="128439" y="0"/>
                </a:cubicBezTo>
                <a:cubicBezTo>
                  <a:pt x="226170" y="10883"/>
                  <a:pt x="253908" y="66354"/>
                  <a:pt x="256878" y="190908"/>
                </a:cubicBezTo>
                <a:cubicBezTo>
                  <a:pt x="249563" y="294235"/>
                  <a:pt x="197330" y="379314"/>
                  <a:pt x="128439" y="381816"/>
                </a:cubicBezTo>
                <a:cubicBezTo>
                  <a:pt x="55888" y="376154"/>
                  <a:pt x="-19719" y="299865"/>
                  <a:pt x="0" y="190908"/>
                </a:cubicBezTo>
                <a:close/>
              </a:path>
            </a:pathLst>
          </a:custGeom>
          <a:solidFill>
            <a:srgbClr val="E7E7E3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2219451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F45560D-D3CD-484F-8F4C-3F2B7B743CE1}"/>
              </a:ext>
            </a:extLst>
          </p:cNvPr>
          <p:cNvSpPr/>
          <p:nvPr/>
        </p:nvSpPr>
        <p:spPr>
          <a:xfrm rot="2514264">
            <a:off x="3964864" y="473118"/>
            <a:ext cx="256878" cy="416439"/>
          </a:xfrm>
          <a:custGeom>
            <a:avLst/>
            <a:gdLst>
              <a:gd name="connsiteX0" fmla="*/ 0 w 256878"/>
              <a:gd name="connsiteY0" fmla="*/ 208220 h 416439"/>
              <a:gd name="connsiteX1" fmla="*/ 128439 w 256878"/>
              <a:gd name="connsiteY1" fmla="*/ 0 h 416439"/>
              <a:gd name="connsiteX2" fmla="*/ 256878 w 256878"/>
              <a:gd name="connsiteY2" fmla="*/ 208220 h 416439"/>
              <a:gd name="connsiteX3" fmla="*/ 128439 w 256878"/>
              <a:gd name="connsiteY3" fmla="*/ 416440 h 416439"/>
              <a:gd name="connsiteX4" fmla="*/ 0 w 256878"/>
              <a:gd name="connsiteY4" fmla="*/ 208220 h 41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78" h="416439" fill="none" extrusionOk="0">
                <a:moveTo>
                  <a:pt x="0" y="208220"/>
                </a:moveTo>
                <a:cubicBezTo>
                  <a:pt x="9768" y="100775"/>
                  <a:pt x="70708" y="-10676"/>
                  <a:pt x="128439" y="0"/>
                </a:cubicBezTo>
                <a:cubicBezTo>
                  <a:pt x="194193" y="6954"/>
                  <a:pt x="246794" y="96226"/>
                  <a:pt x="256878" y="208220"/>
                </a:cubicBezTo>
                <a:cubicBezTo>
                  <a:pt x="264506" y="313788"/>
                  <a:pt x="202478" y="423944"/>
                  <a:pt x="128439" y="416440"/>
                </a:cubicBezTo>
                <a:cubicBezTo>
                  <a:pt x="61382" y="414327"/>
                  <a:pt x="-28778" y="336020"/>
                  <a:pt x="0" y="208220"/>
                </a:cubicBezTo>
                <a:close/>
              </a:path>
              <a:path w="256878" h="416439" stroke="0" extrusionOk="0">
                <a:moveTo>
                  <a:pt x="0" y="208220"/>
                </a:moveTo>
                <a:cubicBezTo>
                  <a:pt x="-15242" y="88118"/>
                  <a:pt x="54590" y="900"/>
                  <a:pt x="128439" y="0"/>
                </a:cubicBezTo>
                <a:cubicBezTo>
                  <a:pt x="218774" y="7879"/>
                  <a:pt x="252795" y="66938"/>
                  <a:pt x="256878" y="208220"/>
                </a:cubicBezTo>
                <a:cubicBezTo>
                  <a:pt x="249563" y="321108"/>
                  <a:pt x="197330" y="413938"/>
                  <a:pt x="128439" y="416440"/>
                </a:cubicBezTo>
                <a:cubicBezTo>
                  <a:pt x="54795" y="406948"/>
                  <a:pt x="-28691" y="328341"/>
                  <a:pt x="0" y="208220"/>
                </a:cubicBezTo>
                <a:close/>
              </a:path>
            </a:pathLst>
          </a:custGeom>
          <a:solidFill>
            <a:srgbClr val="B0A09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2219451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09F20BD-351B-48C3-856B-7FE42CBB7B95}"/>
              </a:ext>
            </a:extLst>
          </p:cNvPr>
          <p:cNvSpPr/>
          <p:nvPr/>
        </p:nvSpPr>
        <p:spPr>
          <a:xfrm rot="1530767">
            <a:off x="3861812" y="393813"/>
            <a:ext cx="256878" cy="416439"/>
          </a:xfrm>
          <a:custGeom>
            <a:avLst/>
            <a:gdLst>
              <a:gd name="connsiteX0" fmla="*/ 0 w 256878"/>
              <a:gd name="connsiteY0" fmla="*/ 208220 h 416439"/>
              <a:gd name="connsiteX1" fmla="*/ 128439 w 256878"/>
              <a:gd name="connsiteY1" fmla="*/ 0 h 416439"/>
              <a:gd name="connsiteX2" fmla="*/ 256878 w 256878"/>
              <a:gd name="connsiteY2" fmla="*/ 208220 h 416439"/>
              <a:gd name="connsiteX3" fmla="*/ 128439 w 256878"/>
              <a:gd name="connsiteY3" fmla="*/ 416440 h 416439"/>
              <a:gd name="connsiteX4" fmla="*/ 0 w 256878"/>
              <a:gd name="connsiteY4" fmla="*/ 208220 h 41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78" h="416439" fill="none" extrusionOk="0">
                <a:moveTo>
                  <a:pt x="0" y="208220"/>
                </a:moveTo>
                <a:cubicBezTo>
                  <a:pt x="9768" y="100775"/>
                  <a:pt x="70708" y="-10676"/>
                  <a:pt x="128439" y="0"/>
                </a:cubicBezTo>
                <a:cubicBezTo>
                  <a:pt x="194193" y="6954"/>
                  <a:pt x="246794" y="96226"/>
                  <a:pt x="256878" y="208220"/>
                </a:cubicBezTo>
                <a:cubicBezTo>
                  <a:pt x="264506" y="313788"/>
                  <a:pt x="202478" y="423944"/>
                  <a:pt x="128439" y="416440"/>
                </a:cubicBezTo>
                <a:cubicBezTo>
                  <a:pt x="61382" y="414327"/>
                  <a:pt x="-28778" y="336020"/>
                  <a:pt x="0" y="208220"/>
                </a:cubicBezTo>
                <a:close/>
              </a:path>
              <a:path w="256878" h="416439" stroke="0" extrusionOk="0">
                <a:moveTo>
                  <a:pt x="0" y="208220"/>
                </a:moveTo>
                <a:cubicBezTo>
                  <a:pt x="-15242" y="88118"/>
                  <a:pt x="54590" y="900"/>
                  <a:pt x="128439" y="0"/>
                </a:cubicBezTo>
                <a:cubicBezTo>
                  <a:pt x="218774" y="7879"/>
                  <a:pt x="252795" y="66938"/>
                  <a:pt x="256878" y="208220"/>
                </a:cubicBezTo>
                <a:cubicBezTo>
                  <a:pt x="249563" y="321108"/>
                  <a:pt x="197330" y="413938"/>
                  <a:pt x="128439" y="416440"/>
                </a:cubicBezTo>
                <a:cubicBezTo>
                  <a:pt x="54795" y="406948"/>
                  <a:pt x="-28691" y="328341"/>
                  <a:pt x="0" y="208220"/>
                </a:cubicBezTo>
                <a:close/>
              </a:path>
            </a:pathLst>
          </a:custGeom>
          <a:solidFill>
            <a:srgbClr val="A27B54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2219451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31A2F50-6516-4471-98C4-FB6AA4D75EA5}"/>
              </a:ext>
            </a:extLst>
          </p:cNvPr>
          <p:cNvSpPr/>
          <p:nvPr/>
        </p:nvSpPr>
        <p:spPr>
          <a:xfrm rot="4032245">
            <a:off x="3181206" y="884548"/>
            <a:ext cx="256878" cy="459775"/>
          </a:xfrm>
          <a:custGeom>
            <a:avLst/>
            <a:gdLst>
              <a:gd name="connsiteX0" fmla="*/ 0 w 256878"/>
              <a:gd name="connsiteY0" fmla="*/ 229888 h 459775"/>
              <a:gd name="connsiteX1" fmla="*/ 128439 w 256878"/>
              <a:gd name="connsiteY1" fmla="*/ 0 h 459775"/>
              <a:gd name="connsiteX2" fmla="*/ 256878 w 256878"/>
              <a:gd name="connsiteY2" fmla="*/ 229888 h 459775"/>
              <a:gd name="connsiteX3" fmla="*/ 128439 w 256878"/>
              <a:gd name="connsiteY3" fmla="*/ 459776 h 459775"/>
              <a:gd name="connsiteX4" fmla="*/ 0 w 256878"/>
              <a:gd name="connsiteY4" fmla="*/ 229888 h 45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78" h="459775" fill="none" extrusionOk="0">
                <a:moveTo>
                  <a:pt x="0" y="229888"/>
                </a:moveTo>
                <a:cubicBezTo>
                  <a:pt x="9768" y="110476"/>
                  <a:pt x="70708" y="-10676"/>
                  <a:pt x="128439" y="0"/>
                </a:cubicBezTo>
                <a:cubicBezTo>
                  <a:pt x="180626" y="25165"/>
                  <a:pt x="234824" y="109491"/>
                  <a:pt x="256878" y="229888"/>
                </a:cubicBezTo>
                <a:cubicBezTo>
                  <a:pt x="264506" y="347423"/>
                  <a:pt x="202478" y="467280"/>
                  <a:pt x="128439" y="459776"/>
                </a:cubicBezTo>
                <a:cubicBezTo>
                  <a:pt x="82217" y="446308"/>
                  <a:pt x="-9322" y="360999"/>
                  <a:pt x="0" y="229888"/>
                </a:cubicBezTo>
                <a:close/>
              </a:path>
              <a:path w="256878" h="459775" stroke="0" extrusionOk="0">
                <a:moveTo>
                  <a:pt x="0" y="229888"/>
                </a:moveTo>
                <a:cubicBezTo>
                  <a:pt x="-15242" y="97819"/>
                  <a:pt x="54590" y="900"/>
                  <a:pt x="128439" y="0"/>
                </a:cubicBezTo>
                <a:cubicBezTo>
                  <a:pt x="227697" y="11503"/>
                  <a:pt x="255954" y="96974"/>
                  <a:pt x="256878" y="229888"/>
                </a:cubicBezTo>
                <a:cubicBezTo>
                  <a:pt x="249563" y="354743"/>
                  <a:pt x="197330" y="457274"/>
                  <a:pt x="128439" y="459776"/>
                </a:cubicBezTo>
                <a:cubicBezTo>
                  <a:pt x="50177" y="434099"/>
                  <a:pt x="-4888" y="357725"/>
                  <a:pt x="0" y="229888"/>
                </a:cubicBezTo>
                <a:close/>
              </a:path>
            </a:pathLst>
          </a:custGeom>
          <a:solidFill>
            <a:srgbClr val="96B3C3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2219451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8DFBEFC-88C7-422A-8DDD-93D6B9EEFD6B}"/>
              </a:ext>
            </a:extLst>
          </p:cNvPr>
          <p:cNvSpPr/>
          <p:nvPr/>
        </p:nvSpPr>
        <p:spPr>
          <a:xfrm rot="2325911">
            <a:off x="3288666" y="1039087"/>
            <a:ext cx="256878" cy="459775"/>
          </a:xfrm>
          <a:custGeom>
            <a:avLst/>
            <a:gdLst>
              <a:gd name="connsiteX0" fmla="*/ 0 w 256878"/>
              <a:gd name="connsiteY0" fmla="*/ 229888 h 459775"/>
              <a:gd name="connsiteX1" fmla="*/ 128439 w 256878"/>
              <a:gd name="connsiteY1" fmla="*/ 0 h 459775"/>
              <a:gd name="connsiteX2" fmla="*/ 256878 w 256878"/>
              <a:gd name="connsiteY2" fmla="*/ 229888 h 459775"/>
              <a:gd name="connsiteX3" fmla="*/ 128439 w 256878"/>
              <a:gd name="connsiteY3" fmla="*/ 459776 h 459775"/>
              <a:gd name="connsiteX4" fmla="*/ 0 w 256878"/>
              <a:gd name="connsiteY4" fmla="*/ 229888 h 45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78" h="459775" fill="none" extrusionOk="0">
                <a:moveTo>
                  <a:pt x="0" y="229888"/>
                </a:moveTo>
                <a:cubicBezTo>
                  <a:pt x="9768" y="110476"/>
                  <a:pt x="70708" y="-10676"/>
                  <a:pt x="128439" y="0"/>
                </a:cubicBezTo>
                <a:cubicBezTo>
                  <a:pt x="180626" y="25165"/>
                  <a:pt x="234824" y="109491"/>
                  <a:pt x="256878" y="229888"/>
                </a:cubicBezTo>
                <a:cubicBezTo>
                  <a:pt x="264506" y="347423"/>
                  <a:pt x="202478" y="467280"/>
                  <a:pt x="128439" y="459776"/>
                </a:cubicBezTo>
                <a:cubicBezTo>
                  <a:pt x="82217" y="446308"/>
                  <a:pt x="-9322" y="360999"/>
                  <a:pt x="0" y="229888"/>
                </a:cubicBezTo>
                <a:close/>
              </a:path>
              <a:path w="256878" h="459775" stroke="0" extrusionOk="0">
                <a:moveTo>
                  <a:pt x="0" y="229888"/>
                </a:moveTo>
                <a:cubicBezTo>
                  <a:pt x="-15242" y="97819"/>
                  <a:pt x="54590" y="900"/>
                  <a:pt x="128439" y="0"/>
                </a:cubicBezTo>
                <a:cubicBezTo>
                  <a:pt x="227697" y="11503"/>
                  <a:pt x="255954" y="96974"/>
                  <a:pt x="256878" y="229888"/>
                </a:cubicBezTo>
                <a:cubicBezTo>
                  <a:pt x="249563" y="354743"/>
                  <a:pt x="197330" y="457274"/>
                  <a:pt x="128439" y="459776"/>
                </a:cubicBezTo>
                <a:cubicBezTo>
                  <a:pt x="50177" y="434099"/>
                  <a:pt x="-4888" y="357725"/>
                  <a:pt x="0" y="229888"/>
                </a:cubicBezTo>
                <a:close/>
              </a:path>
            </a:pathLst>
          </a:custGeom>
          <a:solidFill>
            <a:srgbClr val="3588B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2219451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CF37EFF-97DB-4B90-9442-E6DCAFB5182D}"/>
              </a:ext>
            </a:extLst>
          </p:cNvPr>
          <p:cNvSpPr/>
          <p:nvPr/>
        </p:nvSpPr>
        <p:spPr>
          <a:xfrm rot="1164393">
            <a:off x="3402059" y="1126621"/>
            <a:ext cx="256878" cy="480378"/>
          </a:xfrm>
          <a:custGeom>
            <a:avLst/>
            <a:gdLst>
              <a:gd name="connsiteX0" fmla="*/ 0 w 256878"/>
              <a:gd name="connsiteY0" fmla="*/ 240189 h 480378"/>
              <a:gd name="connsiteX1" fmla="*/ 128439 w 256878"/>
              <a:gd name="connsiteY1" fmla="*/ 0 h 480378"/>
              <a:gd name="connsiteX2" fmla="*/ 256878 w 256878"/>
              <a:gd name="connsiteY2" fmla="*/ 240189 h 480378"/>
              <a:gd name="connsiteX3" fmla="*/ 128439 w 256878"/>
              <a:gd name="connsiteY3" fmla="*/ 480378 h 480378"/>
              <a:gd name="connsiteX4" fmla="*/ 0 w 256878"/>
              <a:gd name="connsiteY4" fmla="*/ 240189 h 480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78" h="480378" fill="none" extrusionOk="0">
                <a:moveTo>
                  <a:pt x="0" y="240189"/>
                </a:moveTo>
                <a:cubicBezTo>
                  <a:pt x="9768" y="115088"/>
                  <a:pt x="70708" y="-10676"/>
                  <a:pt x="128439" y="0"/>
                </a:cubicBezTo>
                <a:cubicBezTo>
                  <a:pt x="188822" y="14164"/>
                  <a:pt x="237390" y="113339"/>
                  <a:pt x="256878" y="240189"/>
                </a:cubicBezTo>
                <a:cubicBezTo>
                  <a:pt x="264506" y="363413"/>
                  <a:pt x="202478" y="487882"/>
                  <a:pt x="128439" y="480378"/>
                </a:cubicBezTo>
                <a:cubicBezTo>
                  <a:pt x="62882" y="477447"/>
                  <a:pt x="-2959" y="374158"/>
                  <a:pt x="0" y="240189"/>
                </a:cubicBezTo>
                <a:close/>
              </a:path>
              <a:path w="256878" h="480378" stroke="0" extrusionOk="0">
                <a:moveTo>
                  <a:pt x="0" y="240189"/>
                </a:moveTo>
                <a:cubicBezTo>
                  <a:pt x="-15242" y="102431"/>
                  <a:pt x="54590" y="900"/>
                  <a:pt x="128439" y="0"/>
                </a:cubicBezTo>
                <a:cubicBezTo>
                  <a:pt x="204216" y="1966"/>
                  <a:pt x="254006" y="89047"/>
                  <a:pt x="256878" y="240189"/>
                </a:cubicBezTo>
                <a:cubicBezTo>
                  <a:pt x="249563" y="370733"/>
                  <a:pt x="197330" y="477876"/>
                  <a:pt x="128439" y="480378"/>
                </a:cubicBezTo>
                <a:cubicBezTo>
                  <a:pt x="54903" y="471263"/>
                  <a:pt x="-24963" y="377300"/>
                  <a:pt x="0" y="240189"/>
                </a:cubicBezTo>
                <a:close/>
              </a:path>
            </a:pathLst>
          </a:custGeom>
          <a:solidFill>
            <a:srgbClr val="484952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2219451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0D1786-353F-4E65-BDDC-D61D5FCD08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2" r="5062"/>
          <a:stretch/>
        </p:blipFill>
        <p:spPr>
          <a:xfrm>
            <a:off x="6967376" y="246557"/>
            <a:ext cx="1969200" cy="1468466"/>
          </a:xfrm>
          <a:prstGeom prst="rect">
            <a:avLst/>
          </a:prstGeom>
        </p:spPr>
      </p:pic>
      <p:pic>
        <p:nvPicPr>
          <p:cNvPr id="4098" name="Picture 2" descr="手势光标png素材透明免抠图片-装饰效果-三元素3png.com">
            <a:extLst>
              <a:ext uri="{FF2B5EF4-FFF2-40B4-BE49-F238E27FC236}">
                <a16:creationId xmlns:a16="http://schemas.microsoft.com/office/drawing/2014/main" id="{51F2F419-3530-475C-826B-EE9FD84F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35" y="243193"/>
            <a:ext cx="192958" cy="1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F9BB64-5AB0-40CE-B892-83CDB9C367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753" b="-1"/>
          <a:stretch/>
        </p:blipFill>
        <p:spPr>
          <a:xfrm>
            <a:off x="7606733" y="392376"/>
            <a:ext cx="897276" cy="729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9A3D56-FB01-4BBB-BE9A-AF3E4C4826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111" b="7257"/>
          <a:stretch/>
        </p:blipFill>
        <p:spPr>
          <a:xfrm>
            <a:off x="6967375" y="3334879"/>
            <a:ext cx="1969200" cy="16546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69974E-0D3D-4129-B3DF-570F7D4748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1583" y="3423452"/>
            <a:ext cx="1868397" cy="1506304"/>
          </a:xfrm>
          <a:prstGeom prst="rect">
            <a:avLst/>
          </a:prstGeom>
        </p:spPr>
      </p:pic>
      <p:sp>
        <p:nvSpPr>
          <p:cNvPr id="30" name="Google Shape;168;p28">
            <a:extLst>
              <a:ext uri="{FF2B5EF4-FFF2-40B4-BE49-F238E27FC236}">
                <a16:creationId xmlns:a16="http://schemas.microsoft.com/office/drawing/2014/main" id="{3D76DD41-04D7-469D-85C3-F8A5786CB0E4}"/>
              </a:ext>
            </a:extLst>
          </p:cNvPr>
          <p:cNvSpPr/>
          <p:nvPr/>
        </p:nvSpPr>
        <p:spPr>
          <a:xfrm>
            <a:off x="6967374" y="243194"/>
            <a:ext cx="2176526" cy="3091686"/>
          </a:xfrm>
          <a:custGeom>
            <a:avLst/>
            <a:gdLst/>
            <a:ahLst/>
            <a:cxnLst/>
            <a:rect l="l" t="t" r="r" b="b"/>
            <a:pathLst>
              <a:path w="8705850" h="9753600" extrusionOk="0">
                <a:moveTo>
                  <a:pt x="0" y="9753600"/>
                </a:moveTo>
                <a:lnTo>
                  <a:pt x="8705633" y="9753600"/>
                </a:lnTo>
                <a:lnTo>
                  <a:pt x="8705633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1" name="Google Shape;168;p28">
            <a:extLst>
              <a:ext uri="{FF2B5EF4-FFF2-40B4-BE49-F238E27FC236}">
                <a16:creationId xmlns:a16="http://schemas.microsoft.com/office/drawing/2014/main" id="{069F1E2D-5B74-4F0C-95F2-798533EB78BD}"/>
              </a:ext>
            </a:extLst>
          </p:cNvPr>
          <p:cNvSpPr/>
          <p:nvPr/>
        </p:nvSpPr>
        <p:spPr>
          <a:xfrm>
            <a:off x="2751180" y="252156"/>
            <a:ext cx="4210313" cy="1470656"/>
          </a:xfrm>
          <a:custGeom>
            <a:avLst/>
            <a:gdLst/>
            <a:ahLst/>
            <a:cxnLst/>
            <a:rect l="l" t="t" r="r" b="b"/>
            <a:pathLst>
              <a:path w="8705850" h="9753600" extrusionOk="0">
                <a:moveTo>
                  <a:pt x="0" y="9753600"/>
                </a:moveTo>
                <a:lnTo>
                  <a:pt x="8705633" y="9753600"/>
                </a:lnTo>
                <a:lnTo>
                  <a:pt x="8705633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2" name="Google Shape;168;p28">
            <a:extLst>
              <a:ext uri="{FF2B5EF4-FFF2-40B4-BE49-F238E27FC236}">
                <a16:creationId xmlns:a16="http://schemas.microsoft.com/office/drawing/2014/main" id="{44BDCE6A-10DB-4E59-91CE-94413826FA08}"/>
              </a:ext>
            </a:extLst>
          </p:cNvPr>
          <p:cNvSpPr/>
          <p:nvPr/>
        </p:nvSpPr>
        <p:spPr>
          <a:xfrm>
            <a:off x="2707278" y="1849317"/>
            <a:ext cx="4272353" cy="1556483"/>
          </a:xfrm>
          <a:custGeom>
            <a:avLst/>
            <a:gdLst/>
            <a:ahLst/>
            <a:cxnLst/>
            <a:rect l="l" t="t" r="r" b="b"/>
            <a:pathLst>
              <a:path w="8705850" h="9753600" extrusionOk="0">
                <a:moveTo>
                  <a:pt x="0" y="9753600"/>
                </a:moveTo>
                <a:lnTo>
                  <a:pt x="8705633" y="9753600"/>
                </a:lnTo>
                <a:lnTo>
                  <a:pt x="8705633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3" name="Google Shape;168;p28">
            <a:extLst>
              <a:ext uri="{FF2B5EF4-FFF2-40B4-BE49-F238E27FC236}">
                <a16:creationId xmlns:a16="http://schemas.microsoft.com/office/drawing/2014/main" id="{0B6A6F11-883E-4ABE-967C-06563F45A34E}"/>
              </a:ext>
            </a:extLst>
          </p:cNvPr>
          <p:cNvSpPr/>
          <p:nvPr/>
        </p:nvSpPr>
        <p:spPr>
          <a:xfrm>
            <a:off x="2727488" y="3398593"/>
            <a:ext cx="6301251" cy="1556483"/>
          </a:xfrm>
          <a:custGeom>
            <a:avLst/>
            <a:gdLst/>
            <a:ahLst/>
            <a:cxnLst/>
            <a:rect l="l" t="t" r="r" b="b"/>
            <a:pathLst>
              <a:path w="8705850" h="9753600" extrusionOk="0">
                <a:moveTo>
                  <a:pt x="0" y="9753600"/>
                </a:moveTo>
                <a:lnTo>
                  <a:pt x="8705633" y="9753600"/>
                </a:lnTo>
                <a:lnTo>
                  <a:pt x="8705633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546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9"/>
    </mc:Choice>
    <mc:Fallback>
      <p:transition spd="slow" advTm="18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  <p:extLst>
    <p:ext uri="{E180D4A7-C9FB-4DFB-919C-405C955672EB}">
      <p14:showEvtLst xmlns:p14="http://schemas.microsoft.com/office/powerpoint/2010/main">
        <p14:playEvt time="9038" objId="9"/>
        <p14:stopEvt time="14040" objId="9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5EE17B1-F681-4CF5-8D76-513163867306}"/>
              </a:ext>
            </a:extLst>
          </p:cNvPr>
          <p:cNvSpPr/>
          <p:nvPr/>
        </p:nvSpPr>
        <p:spPr>
          <a:xfrm>
            <a:off x="960504" y="883664"/>
            <a:ext cx="8183496" cy="4259836"/>
          </a:xfrm>
          <a:prstGeom prst="rect">
            <a:avLst/>
          </a:prstGeom>
          <a:solidFill>
            <a:srgbClr val="F0EEE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6193650" y="988150"/>
            <a:ext cx="2617102" cy="16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</a:t>
            </a:r>
            <a:br>
              <a:rPr lang="en-US" dirty="0"/>
            </a:br>
            <a:r>
              <a:rPr lang="en-US" dirty="0"/>
              <a:t>Limitations </a:t>
            </a:r>
            <a:br>
              <a:rPr lang="en-US" dirty="0"/>
            </a:br>
            <a:r>
              <a:rPr lang="en-US" dirty="0"/>
              <a:t>Of Site Design?</a:t>
            </a:r>
            <a:endParaRPr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1400666" y="2571750"/>
            <a:ext cx="5978400" cy="21194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41300" lvl="0" indent="-196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1100"/>
              <a:buChar char="●"/>
            </a:pPr>
            <a:r>
              <a:rPr lang="en-US" sz="1400" dirty="0">
                <a:solidFill>
                  <a:srgbClr val="A27B54"/>
                </a:solidFill>
              </a:rPr>
              <a:t>Lack of text: </a:t>
            </a:r>
          </a:p>
          <a:p>
            <a:pPr marL="698500" lvl="1" indent="-196850">
              <a:lnSpc>
                <a:spcPct val="200000"/>
              </a:lnSpc>
              <a:buClr>
                <a:srgbClr val="DAC1B6"/>
              </a:buClr>
              <a:buChar char="●"/>
            </a:pPr>
            <a:r>
              <a:rPr lang="en-US" sz="1400" dirty="0"/>
              <a:t>Information is hidden in different hyperlinks.</a:t>
            </a:r>
          </a:p>
          <a:p>
            <a:pPr marL="241300" lvl="0" indent="-196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1100"/>
              <a:buChar char="●"/>
            </a:pPr>
            <a:r>
              <a:rPr lang="en-US" sz="1400" dirty="0">
                <a:solidFill>
                  <a:srgbClr val="A27B54"/>
                </a:solidFill>
              </a:rPr>
              <a:t>Artistic language expression:</a:t>
            </a:r>
          </a:p>
          <a:p>
            <a:pPr marL="698500" lvl="1" indent="-196850">
              <a:lnSpc>
                <a:spcPct val="200000"/>
              </a:lnSpc>
              <a:buClr>
                <a:srgbClr val="DAC1B6"/>
              </a:buClr>
              <a:buChar char="●"/>
            </a:pPr>
            <a:r>
              <a:rPr lang="en-US" sz="1400" dirty="0"/>
              <a:t>A bit hard for users to grab the key information.</a:t>
            </a:r>
          </a:p>
          <a:p>
            <a:pPr marL="241300" lvl="0" indent="-196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1100"/>
              <a:buChar char="●"/>
            </a:pPr>
            <a:r>
              <a:rPr lang="en-US" sz="1400" dirty="0">
                <a:solidFill>
                  <a:srgbClr val="A27B54"/>
                </a:solidFill>
              </a:rPr>
              <a:t>No alternative tags </a:t>
            </a:r>
            <a:r>
              <a:rPr lang="en-US" sz="1400" dirty="0"/>
              <a:t>when image is unable to display.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2FB59C-7064-4413-9C12-00510685584E}"/>
              </a:ext>
            </a:extLst>
          </p:cNvPr>
          <p:cNvSpPr/>
          <p:nvPr/>
        </p:nvSpPr>
        <p:spPr>
          <a:xfrm>
            <a:off x="6111391" y="-76840"/>
            <a:ext cx="2781620" cy="3427079"/>
          </a:xfrm>
          <a:prstGeom prst="rect">
            <a:avLst/>
          </a:prstGeom>
          <a:noFill/>
          <a:ln w="28575">
            <a:solidFill>
              <a:srgbClr val="DA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3BB513-ED6F-4285-9909-583FFF4DABC2}"/>
              </a:ext>
            </a:extLst>
          </p:cNvPr>
          <p:cNvSpPr txBox="1"/>
          <p:nvPr/>
        </p:nvSpPr>
        <p:spPr>
          <a:xfrm>
            <a:off x="6761321" y="1519213"/>
            <a:ext cx="221394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00" dirty="0">
                <a:solidFill>
                  <a:srgbClr val="B0A091"/>
                </a:solidFill>
                <a:latin typeface="Oswald"/>
                <a:sym typeface="Oswald"/>
              </a:rPr>
              <a:t>Limitations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1"/>
    </mc:Choice>
    <mc:Fallback>
      <p:transition spd="slow" advTm="10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uiExpand="1" build="p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871287" y="3598262"/>
            <a:ext cx="7632600" cy="96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Example: blurred text when image is broken</a:t>
            </a:r>
            <a:endParaRPr sz="3600" dirty="0"/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CC1CB1E-A0D5-4724-A319-7652D12E9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99" y="656131"/>
            <a:ext cx="7112902" cy="28580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6DE1AA-6C13-48AD-853A-D00E53CEE3D5}"/>
              </a:ext>
            </a:extLst>
          </p:cNvPr>
          <p:cNvSpPr/>
          <p:nvPr/>
        </p:nvSpPr>
        <p:spPr>
          <a:xfrm>
            <a:off x="1203284" y="1328286"/>
            <a:ext cx="3185795" cy="66414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0FB069-BA70-4919-BBE5-18FD79FAD954}"/>
              </a:ext>
            </a:extLst>
          </p:cNvPr>
          <p:cNvSpPr/>
          <p:nvPr/>
        </p:nvSpPr>
        <p:spPr>
          <a:xfrm>
            <a:off x="4918508" y="1326681"/>
            <a:ext cx="3108793" cy="66414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0694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6"/>
    </mc:Choice>
    <mc:Fallback>
      <p:transition spd="slow" advTm="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6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54C719-A36F-4063-993F-6C37678E1A0E}"/>
              </a:ext>
            </a:extLst>
          </p:cNvPr>
          <p:cNvSpPr/>
          <p:nvPr/>
        </p:nvSpPr>
        <p:spPr>
          <a:xfrm>
            <a:off x="-3166" y="-16100"/>
            <a:ext cx="3726756" cy="5144232"/>
          </a:xfrm>
          <a:prstGeom prst="rect">
            <a:avLst/>
          </a:prstGeom>
          <a:solidFill>
            <a:srgbClr val="E7E7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Google Shape;262;p37"/>
          <p:cNvSpPr txBox="1">
            <a:spLocks noGrp="1"/>
          </p:cNvSpPr>
          <p:nvPr>
            <p:ph type="title" idx="2"/>
          </p:nvPr>
        </p:nvSpPr>
        <p:spPr>
          <a:xfrm>
            <a:off x="510139" y="1766514"/>
            <a:ext cx="1959436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Comparable Site</a:t>
            </a:r>
            <a:endParaRPr dirty="0"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1802827" y="720696"/>
            <a:ext cx="894269" cy="4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A27B54"/>
                </a:solidFill>
              </a:rPr>
              <a:t>Apple</a:t>
            </a:r>
            <a:endParaRPr dirty="0">
              <a:solidFill>
                <a:srgbClr val="A27B54"/>
              </a:solidFill>
            </a:endParaRPr>
          </a:p>
        </p:txBody>
      </p:sp>
      <p:sp>
        <p:nvSpPr>
          <p:cNvPr id="266" name="Google Shape;266;p37"/>
          <p:cNvSpPr txBox="1">
            <a:spLocks noGrp="1"/>
          </p:cNvSpPr>
          <p:nvPr>
            <p:ph type="subTitle" idx="1"/>
          </p:nvPr>
        </p:nvSpPr>
        <p:spPr>
          <a:xfrm>
            <a:off x="808325" y="2837118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Similar design language: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Minimalism with creativity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</a:pPr>
            <a:r>
              <a:rPr lang="en-US" sz="1300" dirty="0"/>
              <a:t>Better job: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  Straight-forward text &amp;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  Appropriate emphasis </a:t>
            </a:r>
            <a:endParaRPr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CD70F76-3AE2-4B96-8D6D-2DCD27FE4B56}"/>
              </a:ext>
            </a:extLst>
          </p:cNvPr>
          <p:cNvGrpSpPr/>
          <p:nvPr/>
        </p:nvGrpSpPr>
        <p:grpSpPr>
          <a:xfrm>
            <a:off x="3731453" y="-46141"/>
            <a:ext cx="5412547" cy="5174273"/>
            <a:chOff x="3731453" y="-16100"/>
            <a:chExt cx="5412547" cy="517427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BD2B528-45C3-43B4-B986-312225045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37" b="4012"/>
            <a:stretch/>
          </p:blipFill>
          <p:spPr>
            <a:xfrm>
              <a:off x="3731453" y="2565773"/>
              <a:ext cx="5412547" cy="25924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0E4EED1-7394-46DE-970B-B81F0CBF6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437"/>
            <a:stretch/>
          </p:blipFill>
          <p:spPr>
            <a:xfrm>
              <a:off x="3731453" y="-16100"/>
              <a:ext cx="5412547" cy="259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53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7"/>
    </mc:Choice>
    <mc:Fallback>
      <p:transition spd="slow" advTm="8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  <p:bldP spid="26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1580" y="0"/>
            <a:ext cx="45831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 idx="2"/>
          </p:nvPr>
        </p:nvSpPr>
        <p:spPr>
          <a:xfrm>
            <a:off x="6463052" y="1919276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9" name="Google Shape;173;p29">
            <a:extLst>
              <a:ext uri="{FF2B5EF4-FFF2-40B4-BE49-F238E27FC236}">
                <a16:creationId xmlns:a16="http://schemas.microsoft.com/office/drawing/2014/main" id="{35F8ED13-BF3C-4FB8-8BE5-07525C1F2C6D}"/>
              </a:ext>
            </a:extLst>
          </p:cNvPr>
          <p:cNvSpPr txBox="1">
            <a:spLocks/>
          </p:cNvSpPr>
          <p:nvPr/>
        </p:nvSpPr>
        <p:spPr>
          <a:xfrm>
            <a:off x="4998625" y="2697525"/>
            <a:ext cx="34965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Font typeface="Oswald"/>
              <a:buNone/>
              <a:defRPr sz="32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Oswald"/>
              <a:buNone/>
              <a:defRPr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Oswald"/>
              <a:buNone/>
              <a:defRPr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Oswald"/>
              <a:buNone/>
              <a:defRPr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Oswald"/>
              <a:buNone/>
              <a:defRPr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Oswald"/>
              <a:buNone/>
              <a:defRPr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Oswald"/>
              <a:buNone/>
              <a:defRPr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Oswald"/>
              <a:buNone/>
              <a:defRPr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Oswald"/>
              <a:buNone/>
              <a:defRPr sz="2400" b="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>
                <a:solidFill>
                  <a:srgbClr val="DAC1B6"/>
                </a:solidFill>
              </a:rPr>
              <a:t>Accessibility </a:t>
            </a:r>
            <a:r>
              <a:rPr lang="en-US" dirty="0"/>
              <a:t>Analysis</a:t>
            </a:r>
            <a:endParaRPr lang="en-US" dirty="0">
              <a:solidFill>
                <a:srgbClr val="DAC1B6"/>
              </a:solidFill>
            </a:endParaRPr>
          </a:p>
        </p:txBody>
      </p:sp>
      <p:sp>
        <p:nvSpPr>
          <p:cNvPr id="12" name="Google Shape;176;p29">
            <a:extLst>
              <a:ext uri="{FF2B5EF4-FFF2-40B4-BE49-F238E27FC236}">
                <a16:creationId xmlns:a16="http://schemas.microsoft.com/office/drawing/2014/main" id="{325C5A25-BCC6-4FC8-95D5-5866973380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40403" y="3345398"/>
            <a:ext cx="3088298" cy="9925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Properties of a good web design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/>
              <a:t>Balance, Contrast, Emphasis, Proportion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/>
              <a:t>Accessibility beyond looks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C6316E-6D89-404E-A406-1E1B235D2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1" t="1240" r="964"/>
          <a:stretch/>
        </p:blipFill>
        <p:spPr>
          <a:xfrm>
            <a:off x="0" y="0"/>
            <a:ext cx="4584680" cy="5133466"/>
          </a:xfrm>
          <a:prstGeom prst="rect">
            <a:avLst/>
          </a:prstGeom>
        </p:spPr>
      </p:pic>
      <p:sp>
        <p:nvSpPr>
          <p:cNvPr id="244" name="Google Shape;244;p34"/>
          <p:cNvSpPr/>
          <p:nvPr/>
        </p:nvSpPr>
        <p:spPr>
          <a:xfrm>
            <a:off x="-3963" y="0"/>
            <a:ext cx="4591331" cy="5153533"/>
          </a:xfrm>
          <a:custGeom>
            <a:avLst/>
            <a:gdLst/>
            <a:ahLst/>
            <a:cxnLst/>
            <a:rect l="l" t="t" r="r" b="b"/>
            <a:pathLst>
              <a:path w="8703945" h="9499600" extrusionOk="0">
                <a:moveTo>
                  <a:pt x="0" y="9499600"/>
                </a:moveTo>
                <a:lnTo>
                  <a:pt x="8703894" y="9499600"/>
                </a:lnTo>
                <a:lnTo>
                  <a:pt x="8703894" y="0"/>
                </a:lnTo>
                <a:lnTo>
                  <a:pt x="0" y="0"/>
                </a:lnTo>
                <a:lnTo>
                  <a:pt x="0" y="9499600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83371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6"/>
    </mc:Choice>
    <mc:Fallback>
      <p:transition spd="slow" advTm="7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9" grpId="0"/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3077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000" dirty="0"/>
              <a:t>Accessibility</a:t>
            </a:r>
            <a:r>
              <a:rPr lang="en-US" sz="2000" dirty="0">
                <a:solidFill>
                  <a:srgbClr val="DAC1B6"/>
                </a:solidFill>
              </a:rPr>
              <a:t> </a:t>
            </a:r>
            <a:r>
              <a:rPr lang="en-US" sz="2000" dirty="0"/>
              <a:t>Analysis –</a:t>
            </a:r>
            <a:r>
              <a:rPr lang="en-US" sz="2000" dirty="0">
                <a:solidFill>
                  <a:srgbClr val="A27B54"/>
                </a:solidFill>
              </a:rPr>
              <a:t>Balance </a:t>
            </a:r>
            <a:endParaRPr sz="2000" dirty="0">
              <a:solidFill>
                <a:srgbClr val="A27B54"/>
              </a:solidFill>
            </a:endParaRPr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4294967295"/>
          </p:nvPr>
        </p:nvSpPr>
        <p:spPr>
          <a:xfrm>
            <a:off x="276626" y="1139545"/>
            <a:ext cx="4295374" cy="3077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/>
              <a:t>Symmetrical design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</a:pP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</a:pP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7218C6-607A-4467-B139-62BAEF3F9FE3}"/>
              </a:ext>
            </a:extLst>
          </p:cNvPr>
          <p:cNvSpPr txBox="1"/>
          <p:nvPr/>
        </p:nvSpPr>
        <p:spPr>
          <a:xfrm>
            <a:off x="4333794" y="1114185"/>
            <a:ext cx="4533579" cy="358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525252"/>
                </a:solidFill>
                <a:latin typeface="Roboto Slab Light"/>
                <a:ea typeface="Roboto Slab Light"/>
                <a:sym typeface="Roboto Slab Light"/>
              </a:rPr>
              <a:t>Appropriate size of images and text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35C8B1D-E166-4545-BED7-E64B1E02B7D6}"/>
              </a:ext>
            </a:extLst>
          </p:cNvPr>
          <p:cNvGrpSpPr/>
          <p:nvPr/>
        </p:nvGrpSpPr>
        <p:grpSpPr>
          <a:xfrm>
            <a:off x="4034188" y="1500092"/>
            <a:ext cx="4967657" cy="3629566"/>
            <a:chOff x="4149448" y="1500092"/>
            <a:chExt cx="4967657" cy="362956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5B8A0DB-B337-46A0-A99D-23ACA9CB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9448" y="1653463"/>
              <a:ext cx="4967657" cy="197586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06F8028-E79F-489B-9193-911802DA7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0598" y="3629331"/>
              <a:ext cx="4805357" cy="150032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EF0E62C-FEFE-4490-8016-DC5AA36057CB}"/>
                </a:ext>
              </a:extLst>
            </p:cNvPr>
            <p:cNvSpPr/>
            <p:nvPr/>
          </p:nvSpPr>
          <p:spPr>
            <a:xfrm>
              <a:off x="4149448" y="1500092"/>
              <a:ext cx="4967657" cy="3556002"/>
            </a:xfrm>
            <a:prstGeom prst="rect">
              <a:avLst/>
            </a:prstGeom>
            <a:noFill/>
            <a:ln w="9525">
              <a:solidFill>
                <a:srgbClr val="92A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1097095-B2AC-44EE-A88A-86578F231FFA}"/>
              </a:ext>
            </a:extLst>
          </p:cNvPr>
          <p:cNvGrpSpPr/>
          <p:nvPr/>
        </p:nvGrpSpPr>
        <p:grpSpPr>
          <a:xfrm>
            <a:off x="190891" y="1839541"/>
            <a:ext cx="3559952" cy="2950669"/>
            <a:chOff x="190891" y="1990165"/>
            <a:chExt cx="3559952" cy="295066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A0EB7C-7615-4EE8-94B0-AC020AB5BD0B}"/>
                </a:ext>
              </a:extLst>
            </p:cNvPr>
            <p:cNvSpPr/>
            <p:nvPr/>
          </p:nvSpPr>
          <p:spPr>
            <a:xfrm>
              <a:off x="190891" y="1990165"/>
              <a:ext cx="3559952" cy="2950669"/>
            </a:xfrm>
            <a:prstGeom prst="rect">
              <a:avLst/>
            </a:prstGeom>
            <a:noFill/>
            <a:ln w="9525">
              <a:solidFill>
                <a:srgbClr val="92A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ABBEAE0-8E91-4D67-9EA4-10E349BF7643}"/>
                </a:ext>
              </a:extLst>
            </p:cNvPr>
            <p:cNvGrpSpPr/>
            <p:nvPr/>
          </p:nvGrpSpPr>
          <p:grpSpPr>
            <a:xfrm>
              <a:off x="223305" y="2090472"/>
              <a:ext cx="3491617" cy="2603010"/>
              <a:chOff x="223304" y="1514169"/>
              <a:chExt cx="3491617" cy="2603010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B5FA39A-18CE-43F4-8F2D-0B5D4767D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813" y="1514169"/>
                <a:ext cx="3488108" cy="157646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C701E58-5DF0-4307-BDD7-E4CC1B20F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304" y="2749150"/>
                <a:ext cx="3488107" cy="1368029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4"/>
    </mc:Choice>
    <mc:Fallback>
      <p:transition spd="slow" advTm="10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3077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000" dirty="0"/>
              <a:t>Accessibility</a:t>
            </a:r>
            <a:r>
              <a:rPr lang="en-US" sz="2000" dirty="0">
                <a:solidFill>
                  <a:srgbClr val="DAC1B6"/>
                </a:solidFill>
              </a:rPr>
              <a:t> </a:t>
            </a:r>
            <a:r>
              <a:rPr lang="en-US" sz="2000" dirty="0"/>
              <a:t>Analysis –</a:t>
            </a:r>
            <a:r>
              <a:rPr lang="en-US" sz="2000" dirty="0">
                <a:solidFill>
                  <a:srgbClr val="A27B54"/>
                </a:solidFill>
              </a:rPr>
              <a:t>Contrast &amp; Emphasis</a:t>
            </a:r>
            <a:endParaRPr sz="2000" dirty="0">
              <a:solidFill>
                <a:srgbClr val="A27B54"/>
              </a:solidFill>
            </a:endParaRPr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4294967295"/>
          </p:nvPr>
        </p:nvSpPr>
        <p:spPr>
          <a:xfrm>
            <a:off x="276625" y="1139545"/>
            <a:ext cx="8575381" cy="12655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/>
              <a:t>There’re TWO level of contrasting emphasis relationships in site:</a:t>
            </a:r>
          </a:p>
          <a:p>
            <a:pPr marL="800100" lvl="1" indent="-342900">
              <a:lnSpc>
                <a:spcPct val="150000"/>
              </a:lnSpc>
              <a:buClr>
                <a:srgbClr val="A27B54"/>
              </a:buClr>
              <a:buFont typeface="+mj-lt"/>
              <a:buAutoNum type="arabicPeriod"/>
            </a:pPr>
            <a:r>
              <a:rPr lang="en-US" dirty="0"/>
              <a:t>Large &amp; dark title vs.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Small &amp; light body paragraph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A27B54"/>
              </a:buClr>
              <a:buFont typeface="+mj-lt"/>
              <a:buAutoNum type="arabicPeriod"/>
            </a:pPr>
            <a:r>
              <a:rPr lang="en-US" dirty="0"/>
              <a:t>Clean &amp; concise background vs. </a:t>
            </a:r>
            <a:r>
              <a:rPr lang="en-US" dirty="0">
                <a:solidFill>
                  <a:srgbClr val="A27B54"/>
                </a:solidFill>
              </a:rPr>
              <a:t>Colorful </a:t>
            </a:r>
            <a:r>
              <a:rPr lang="en-US" dirty="0">
                <a:solidFill>
                  <a:srgbClr val="96B3C3"/>
                </a:solidFill>
              </a:rPr>
              <a:t>design</a:t>
            </a:r>
            <a:r>
              <a:rPr lang="en-US" dirty="0">
                <a:solidFill>
                  <a:srgbClr val="A27B54"/>
                </a:solidFill>
              </a:rPr>
              <a:t> </a:t>
            </a:r>
            <a:r>
              <a:rPr lang="en-US" dirty="0">
                <a:solidFill>
                  <a:srgbClr val="76876F"/>
                </a:solidFill>
              </a:rPr>
              <a:t>scenarios</a:t>
            </a:r>
          </a:p>
          <a:p>
            <a:pPr marL="0" indent="0">
              <a:lnSpc>
                <a:spcPct val="150000"/>
              </a:lnSpc>
              <a:buClr>
                <a:srgbClr val="A27B54"/>
              </a:buClr>
            </a:pPr>
            <a:r>
              <a:rPr lang="en-US" dirty="0"/>
              <a:t>Examples are as follows: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7EF8C99-1BF9-44A1-B428-A763F136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890" y="2703328"/>
            <a:ext cx="4287691" cy="179373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DB8C24A-C4F3-4BEE-A103-3BD80B7169B7}"/>
              </a:ext>
            </a:extLst>
          </p:cNvPr>
          <p:cNvSpPr/>
          <p:nvPr/>
        </p:nvSpPr>
        <p:spPr>
          <a:xfrm>
            <a:off x="190891" y="2501480"/>
            <a:ext cx="4287690" cy="2222826"/>
          </a:xfrm>
          <a:prstGeom prst="rect">
            <a:avLst/>
          </a:prstGeom>
          <a:noFill/>
          <a:ln w="9525">
            <a:solidFill>
              <a:srgbClr val="92A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C95A3C-4B13-4F7A-A1AB-BDD192CC3D01}"/>
              </a:ext>
            </a:extLst>
          </p:cNvPr>
          <p:cNvGrpSpPr/>
          <p:nvPr/>
        </p:nvGrpSpPr>
        <p:grpSpPr>
          <a:xfrm>
            <a:off x="4664211" y="2405104"/>
            <a:ext cx="4287690" cy="2319202"/>
            <a:chOff x="4614263" y="2405104"/>
            <a:chExt cx="4287690" cy="231920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7362C33-B7E6-4334-A49E-974C7435C4D4}"/>
                </a:ext>
              </a:extLst>
            </p:cNvPr>
            <p:cNvGrpSpPr/>
            <p:nvPr/>
          </p:nvGrpSpPr>
          <p:grpSpPr>
            <a:xfrm>
              <a:off x="4664210" y="2405104"/>
              <a:ext cx="4187796" cy="2319202"/>
              <a:chOff x="122944" y="79354"/>
              <a:chExt cx="9144000" cy="499046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BDFEC4E-2071-4B1E-A420-5E946CA03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944" y="1424771"/>
                <a:ext cx="9144000" cy="3645049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94FBFF5-F9E3-43EA-B33E-79B30F462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944" y="79354"/>
                <a:ext cx="9144000" cy="1351092"/>
              </a:xfrm>
              <a:prstGeom prst="rect">
                <a:avLst/>
              </a:prstGeom>
            </p:spPr>
          </p:pic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874987C-4EC3-42BF-BF4C-9E6B79C16346}"/>
                </a:ext>
              </a:extLst>
            </p:cNvPr>
            <p:cNvSpPr/>
            <p:nvPr/>
          </p:nvSpPr>
          <p:spPr>
            <a:xfrm>
              <a:off x="4614263" y="2488781"/>
              <a:ext cx="4287690" cy="2222826"/>
            </a:xfrm>
            <a:prstGeom prst="rect">
              <a:avLst/>
            </a:prstGeom>
            <a:noFill/>
            <a:ln w="9525">
              <a:solidFill>
                <a:srgbClr val="92A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45B0593D-BFBC-493A-8AAC-D9D5DFFA15AE}"/>
              </a:ext>
            </a:extLst>
          </p:cNvPr>
          <p:cNvSpPr/>
          <p:nvPr/>
        </p:nvSpPr>
        <p:spPr>
          <a:xfrm>
            <a:off x="1612900" y="3030355"/>
            <a:ext cx="1295400" cy="1485643"/>
          </a:xfrm>
          <a:custGeom>
            <a:avLst/>
            <a:gdLst>
              <a:gd name="connsiteX0" fmla="*/ 0 w 1295400"/>
              <a:gd name="connsiteY0" fmla="*/ 742822 h 1485643"/>
              <a:gd name="connsiteX1" fmla="*/ 647700 w 1295400"/>
              <a:gd name="connsiteY1" fmla="*/ 0 h 1485643"/>
              <a:gd name="connsiteX2" fmla="*/ 1295400 w 1295400"/>
              <a:gd name="connsiteY2" fmla="*/ 742822 h 1485643"/>
              <a:gd name="connsiteX3" fmla="*/ 647700 w 1295400"/>
              <a:gd name="connsiteY3" fmla="*/ 1485644 h 1485643"/>
              <a:gd name="connsiteX4" fmla="*/ 0 w 1295400"/>
              <a:gd name="connsiteY4" fmla="*/ 742822 h 148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400" h="1485643" extrusionOk="0">
                <a:moveTo>
                  <a:pt x="0" y="742822"/>
                </a:moveTo>
                <a:cubicBezTo>
                  <a:pt x="11474" y="357488"/>
                  <a:pt x="205612" y="-63474"/>
                  <a:pt x="647700" y="0"/>
                </a:cubicBezTo>
                <a:cubicBezTo>
                  <a:pt x="1028041" y="40665"/>
                  <a:pt x="1355623" y="285458"/>
                  <a:pt x="1295400" y="742822"/>
                </a:cubicBezTo>
                <a:cubicBezTo>
                  <a:pt x="1373059" y="1139521"/>
                  <a:pt x="995181" y="1416569"/>
                  <a:pt x="647700" y="1485644"/>
                </a:cubicBezTo>
                <a:cubicBezTo>
                  <a:pt x="257234" y="1471442"/>
                  <a:pt x="-681" y="1201080"/>
                  <a:pt x="0" y="742822"/>
                </a:cubicBezTo>
                <a:close/>
              </a:path>
            </a:pathLst>
          </a:custGeom>
          <a:noFill/>
          <a:ln w="6350">
            <a:solidFill>
              <a:srgbClr val="B0A091"/>
            </a:solidFill>
            <a:extLst>
              <a:ext uri="{C807C97D-BFC1-408E-A445-0C87EB9F89A2}">
                <ask:lineSketchStyleProps xmlns:ask="http://schemas.microsoft.com/office/drawing/2018/sketchyshapes" sd="260545969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5406C750-7F75-4EF4-8087-83579F5456FC}"/>
              </a:ext>
            </a:extLst>
          </p:cNvPr>
          <p:cNvCxnSpPr/>
          <p:nvPr/>
        </p:nvCxnSpPr>
        <p:spPr>
          <a:xfrm rot="10800000" flipV="1">
            <a:off x="5549900" y="2654300"/>
            <a:ext cx="635000" cy="330200"/>
          </a:xfrm>
          <a:prstGeom prst="curvedConnector3">
            <a:avLst>
              <a:gd name="adj1" fmla="val 149000"/>
            </a:avLst>
          </a:prstGeom>
          <a:noFill/>
          <a:ln w="6350">
            <a:solidFill>
              <a:srgbClr val="B0A091"/>
            </a:solidFill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68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3"/>
    </mc:Choice>
    <mc:Fallback>
      <p:transition spd="slow" advTm="12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uiExpand="1" build="p"/>
      <p:bldP spid="25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3077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000" dirty="0"/>
              <a:t>Accessibility</a:t>
            </a:r>
            <a:r>
              <a:rPr lang="en-US" sz="2000" dirty="0">
                <a:solidFill>
                  <a:srgbClr val="DAC1B6"/>
                </a:solidFill>
              </a:rPr>
              <a:t> </a:t>
            </a:r>
            <a:r>
              <a:rPr lang="en-US" sz="2000" dirty="0"/>
              <a:t>Analysis –</a:t>
            </a:r>
            <a:r>
              <a:rPr lang="en-US" sz="2000" dirty="0">
                <a:solidFill>
                  <a:srgbClr val="A27B54"/>
                </a:solidFill>
              </a:rPr>
              <a:t>Proportion</a:t>
            </a:r>
            <a:endParaRPr sz="2000" dirty="0">
              <a:solidFill>
                <a:srgbClr val="A27B54"/>
              </a:solidFill>
            </a:endParaRPr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4294967295"/>
          </p:nvPr>
        </p:nvSpPr>
        <p:spPr>
          <a:xfrm>
            <a:off x="276625" y="1139545"/>
            <a:ext cx="8575381" cy="12655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27B54"/>
                </a:solidFill>
              </a:rPr>
              <a:t>Auto-resize</a:t>
            </a:r>
            <a:r>
              <a:rPr lang="en-US" dirty="0"/>
              <a:t> according to browser width (Interoperability to multi-devices!)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/>
              <a:t>In full-screen, the size of image is too large to view it without scrolling up and down. </a:t>
            </a:r>
            <a:r>
              <a:rPr lang="en-US" sz="1200" i="1" dirty="0"/>
              <a:t>(disadvantage)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</a:pPr>
            <a:endParaRPr lang="en-US" sz="700" i="1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/>
              <a:t>Examples are as follows (different margins between text):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C6F660-8842-4217-869F-AADBAB89D450}"/>
              </a:ext>
            </a:extLst>
          </p:cNvPr>
          <p:cNvGrpSpPr/>
          <p:nvPr/>
        </p:nvGrpSpPr>
        <p:grpSpPr>
          <a:xfrm>
            <a:off x="7416800" y="2133124"/>
            <a:ext cx="1535096" cy="2941637"/>
            <a:chOff x="7416800" y="1863724"/>
            <a:chExt cx="1535096" cy="2941637"/>
          </a:xfrm>
        </p:grpSpPr>
        <p:pic>
          <p:nvPicPr>
            <p:cNvPr id="18" name="图片 17" descr="图形用户界面&#10;&#10;中度可信度描述已自动生成">
              <a:extLst>
                <a:ext uri="{FF2B5EF4-FFF2-40B4-BE49-F238E27FC236}">
                  <a16:creationId xmlns:a16="http://schemas.microsoft.com/office/drawing/2014/main" id="{830154F8-20BA-420C-9572-0456AACC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645" y="1903411"/>
              <a:ext cx="1339361" cy="290195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EA01745-C52F-4338-90B1-380AB87D05C5}"/>
                </a:ext>
              </a:extLst>
            </p:cNvPr>
            <p:cNvSpPr/>
            <p:nvPr/>
          </p:nvSpPr>
          <p:spPr>
            <a:xfrm>
              <a:off x="7416800" y="1863724"/>
              <a:ext cx="1535096" cy="2941637"/>
            </a:xfrm>
            <a:prstGeom prst="rect">
              <a:avLst/>
            </a:prstGeom>
            <a:noFill/>
            <a:ln w="9525">
              <a:solidFill>
                <a:srgbClr val="B0A0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321AE66-C842-42F4-A5C2-B6A28EFF35D1}"/>
              </a:ext>
            </a:extLst>
          </p:cNvPr>
          <p:cNvGrpSpPr/>
          <p:nvPr/>
        </p:nvGrpSpPr>
        <p:grpSpPr>
          <a:xfrm>
            <a:off x="253783" y="2361750"/>
            <a:ext cx="6910116" cy="2713011"/>
            <a:chOff x="253783" y="2361750"/>
            <a:chExt cx="6910116" cy="271301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22A716A-E7C9-4BA6-A916-C7702D56F632}"/>
                </a:ext>
              </a:extLst>
            </p:cNvPr>
            <p:cNvGrpSpPr/>
            <p:nvPr/>
          </p:nvGrpSpPr>
          <p:grpSpPr>
            <a:xfrm>
              <a:off x="253783" y="2361750"/>
              <a:ext cx="3007302" cy="2484232"/>
              <a:chOff x="552729" y="2428875"/>
              <a:chExt cx="3104871" cy="2564831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312B7C16-957C-49B7-ABF5-BA6F27969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24"/>
              <a:stretch/>
            </p:blipFill>
            <p:spPr>
              <a:xfrm>
                <a:off x="708061" y="2428875"/>
                <a:ext cx="2872700" cy="2547978"/>
              </a:xfrm>
              <a:prstGeom prst="rect">
                <a:avLst/>
              </a:prstGeom>
            </p:spPr>
          </p:pic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77C10B0-9D78-47EE-979F-52E4A70476EE}"/>
                  </a:ext>
                </a:extLst>
              </p:cNvPr>
              <p:cNvSpPr/>
              <p:nvPr/>
            </p:nvSpPr>
            <p:spPr>
              <a:xfrm>
                <a:off x="552729" y="2428875"/>
                <a:ext cx="3104871" cy="2564831"/>
              </a:xfrm>
              <a:prstGeom prst="rect">
                <a:avLst/>
              </a:prstGeom>
              <a:noFill/>
              <a:ln w="9525">
                <a:solidFill>
                  <a:srgbClr val="92A0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722B0AA-F4E8-4345-BFFA-40B7F6105906}"/>
                </a:ext>
              </a:extLst>
            </p:cNvPr>
            <p:cNvGrpSpPr/>
            <p:nvPr/>
          </p:nvGrpSpPr>
          <p:grpSpPr>
            <a:xfrm>
              <a:off x="3513985" y="2499990"/>
              <a:ext cx="3649914" cy="2222826"/>
              <a:chOff x="4472109" y="2409625"/>
              <a:chExt cx="3649914" cy="222282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82F3371-3FCF-44EC-AE09-912019A6FE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85" b="1"/>
              <a:stretch/>
            </p:blipFill>
            <p:spPr>
              <a:xfrm>
                <a:off x="4571999" y="2574150"/>
                <a:ext cx="3450131" cy="1960301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114E46B-9097-405D-9F4E-8ED1C5734FBF}"/>
                  </a:ext>
                </a:extLst>
              </p:cNvPr>
              <p:cNvSpPr/>
              <p:nvPr/>
            </p:nvSpPr>
            <p:spPr>
              <a:xfrm>
                <a:off x="4472109" y="2409625"/>
                <a:ext cx="3649914" cy="2222826"/>
              </a:xfrm>
              <a:prstGeom prst="rect">
                <a:avLst/>
              </a:prstGeom>
              <a:noFill/>
              <a:ln w="9525">
                <a:solidFill>
                  <a:srgbClr val="96B3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BE8D10E-0730-4509-B078-8025A63B94D3}"/>
                </a:ext>
              </a:extLst>
            </p:cNvPr>
            <p:cNvSpPr/>
            <p:nvPr/>
          </p:nvSpPr>
          <p:spPr>
            <a:xfrm>
              <a:off x="909709" y="4845982"/>
              <a:ext cx="1695450" cy="228779"/>
            </a:xfrm>
            <a:prstGeom prst="rect">
              <a:avLst/>
            </a:prstGeom>
            <a:solidFill>
              <a:srgbClr val="92A08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525252"/>
                  </a:solidFill>
                  <a:latin typeface="Roboto Slab Light"/>
                  <a:ea typeface="Roboto Slab Light"/>
                  <a:sym typeface="Roboto Slab Light"/>
                </a:rPr>
                <a:t>50%-width PC screen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56D6655-80AC-45E7-8E08-552DD60FEDCE}"/>
                </a:ext>
              </a:extLst>
            </p:cNvPr>
            <p:cNvSpPr/>
            <p:nvPr/>
          </p:nvSpPr>
          <p:spPr>
            <a:xfrm>
              <a:off x="4564315" y="4845982"/>
              <a:ext cx="1695450" cy="228779"/>
            </a:xfrm>
            <a:prstGeom prst="rect">
              <a:avLst/>
            </a:prstGeom>
            <a:solidFill>
              <a:srgbClr val="96B3C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525252"/>
                  </a:solidFill>
                  <a:latin typeface="Roboto Slab Light"/>
                  <a:ea typeface="Roboto Slab Light"/>
                  <a:sym typeface="Roboto Slab Light"/>
                </a:rPr>
                <a:t>100%-width PC screen</a:t>
              </a: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FA003EF8-61E6-42DA-905F-CCA0E5CB423A}"/>
              </a:ext>
            </a:extLst>
          </p:cNvPr>
          <p:cNvSpPr/>
          <p:nvPr/>
        </p:nvSpPr>
        <p:spPr>
          <a:xfrm>
            <a:off x="7334600" y="1878766"/>
            <a:ext cx="1695450" cy="228779"/>
          </a:xfrm>
          <a:prstGeom prst="rect">
            <a:avLst/>
          </a:prstGeom>
          <a:solidFill>
            <a:srgbClr val="B0A09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525252"/>
                </a:solidFill>
                <a:latin typeface="Roboto Slab Light"/>
                <a:ea typeface="Roboto Slab Light"/>
                <a:sym typeface="Roboto Slab Light"/>
              </a:rPr>
              <a:t>Cell phone screen</a:t>
            </a:r>
          </a:p>
        </p:txBody>
      </p:sp>
    </p:spTree>
    <p:extLst>
      <p:ext uri="{BB962C8B-B14F-4D97-AF65-F5344CB8AC3E}">
        <p14:creationId xmlns:p14="http://schemas.microsoft.com/office/powerpoint/2010/main" val="292329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5"/>
    </mc:Choice>
    <mc:Fallback>
      <p:transition spd="slow" advTm="10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uiExpand="1" build="p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3077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000" dirty="0"/>
              <a:t>Accessibility</a:t>
            </a:r>
            <a:r>
              <a:rPr lang="en-US" sz="2000" dirty="0">
                <a:solidFill>
                  <a:srgbClr val="DAC1B6"/>
                </a:solidFill>
              </a:rPr>
              <a:t> </a:t>
            </a:r>
            <a:r>
              <a:rPr lang="en-US" sz="2000" dirty="0"/>
              <a:t>Beyond Looks –</a:t>
            </a:r>
            <a:r>
              <a:rPr lang="en-US" sz="2000" dirty="0">
                <a:solidFill>
                  <a:srgbClr val="A27B54"/>
                </a:solidFill>
              </a:rPr>
              <a:t>Semantic HTML </a:t>
            </a:r>
            <a:endParaRPr sz="2000" dirty="0">
              <a:solidFill>
                <a:srgbClr val="A27B54"/>
              </a:solidFill>
            </a:endParaRPr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4294967295"/>
          </p:nvPr>
        </p:nvSpPr>
        <p:spPr>
          <a:xfrm>
            <a:off x="276626" y="1139545"/>
            <a:ext cx="4449754" cy="846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/>
              <a:t>Some semantic elements is used is webpage design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F01BAFB-D2BB-4B6F-A858-51C8A1837336}"/>
              </a:ext>
            </a:extLst>
          </p:cNvPr>
          <p:cNvCxnSpPr>
            <a:cxnSpLocks/>
          </p:cNvCxnSpPr>
          <p:nvPr/>
        </p:nvCxnSpPr>
        <p:spPr>
          <a:xfrm>
            <a:off x="4070350" y="4305300"/>
            <a:ext cx="561695" cy="177216"/>
          </a:xfrm>
          <a:prstGeom prst="straightConnector1">
            <a:avLst/>
          </a:prstGeom>
          <a:ln>
            <a:solidFill>
              <a:srgbClr val="A27B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ADC38E1-2008-4A2F-9B09-DB6580D4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380" y="1761119"/>
            <a:ext cx="4140994" cy="3140640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65436771-0792-4904-A4CA-38378C66FAB7}"/>
              </a:ext>
            </a:extLst>
          </p:cNvPr>
          <p:cNvGrpSpPr/>
          <p:nvPr/>
        </p:nvGrpSpPr>
        <p:grpSpPr>
          <a:xfrm>
            <a:off x="4270375" y="1066217"/>
            <a:ext cx="4596999" cy="613142"/>
            <a:chOff x="4270375" y="1066217"/>
            <a:chExt cx="4596999" cy="613142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D938FA42-BAC3-4E7A-AEF8-FAE52659B11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375" y="1212266"/>
              <a:ext cx="431520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758D8D7-06CC-433B-9BC5-9C4CD8795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6380" y="1066217"/>
              <a:ext cx="4140994" cy="61314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EC14AB6-F1FF-4CDC-969F-B837CE62F284}"/>
                </a:ext>
              </a:extLst>
            </p:cNvPr>
            <p:cNvSpPr/>
            <p:nvPr/>
          </p:nvSpPr>
          <p:spPr>
            <a:xfrm>
              <a:off x="4760540" y="1090617"/>
              <a:ext cx="422662" cy="244002"/>
            </a:xfrm>
            <a:prstGeom prst="rect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1CFB1353-C624-455E-A255-186EA9178844}"/>
              </a:ext>
            </a:extLst>
          </p:cNvPr>
          <p:cNvSpPr/>
          <p:nvPr/>
        </p:nvSpPr>
        <p:spPr>
          <a:xfrm>
            <a:off x="4971871" y="4281509"/>
            <a:ext cx="3732511" cy="173412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713A103-7619-41A0-9AFB-83EE328F69D2}"/>
              </a:ext>
            </a:extLst>
          </p:cNvPr>
          <p:cNvGrpSpPr/>
          <p:nvPr/>
        </p:nvGrpSpPr>
        <p:grpSpPr>
          <a:xfrm>
            <a:off x="4396955" y="2406721"/>
            <a:ext cx="3101017" cy="403460"/>
            <a:chOff x="4396955" y="2406721"/>
            <a:chExt cx="3101017" cy="40346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1FEAF84-7FC6-4A9C-A9D0-A94C1E40DF86}"/>
                </a:ext>
              </a:extLst>
            </p:cNvPr>
            <p:cNvSpPr/>
            <p:nvPr/>
          </p:nvSpPr>
          <p:spPr>
            <a:xfrm>
              <a:off x="5134862" y="2406721"/>
              <a:ext cx="1570102" cy="105771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98EA417-7272-477A-8992-DAD65943149B}"/>
                </a:ext>
              </a:extLst>
            </p:cNvPr>
            <p:cNvSpPr/>
            <p:nvPr/>
          </p:nvSpPr>
          <p:spPr>
            <a:xfrm>
              <a:off x="5134862" y="2635767"/>
              <a:ext cx="2363110" cy="105771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4A1604A7-0051-4893-BBCF-490D9CDA62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96955" y="2516697"/>
              <a:ext cx="661878" cy="293484"/>
            </a:xfrm>
            <a:prstGeom prst="curvedConnector3">
              <a:avLst/>
            </a:prstGeom>
            <a:ln>
              <a:solidFill>
                <a:srgbClr val="92A08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连接符: 曲线 46">
              <a:extLst>
                <a:ext uri="{FF2B5EF4-FFF2-40B4-BE49-F238E27FC236}">
                  <a16:creationId xmlns:a16="http://schemas.microsoft.com/office/drawing/2014/main" id="{18F138AC-C2C2-4B12-95F8-D76750C579E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18013" y="2755126"/>
              <a:ext cx="622116" cy="4619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92A08C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Google Shape;176;p29">
            <a:extLst>
              <a:ext uri="{FF2B5EF4-FFF2-40B4-BE49-F238E27FC236}">
                <a16:creationId xmlns:a16="http://schemas.microsoft.com/office/drawing/2014/main" id="{15632F4C-59F2-4A20-BB2A-25357AFF3D68}"/>
              </a:ext>
            </a:extLst>
          </p:cNvPr>
          <p:cNvSpPr txBox="1">
            <a:spLocks/>
          </p:cNvSpPr>
          <p:nvPr/>
        </p:nvSpPr>
        <p:spPr>
          <a:xfrm>
            <a:off x="276626" y="2509037"/>
            <a:ext cx="4449754" cy="84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rgbClr val="A27B54"/>
                </a:solidFill>
              </a:rPr>
              <a:t>different class names </a:t>
            </a:r>
            <a:r>
              <a:rPr lang="en-US" dirty="0"/>
              <a:t>to navigate between same semantic elements, better code readability.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9" name="Google Shape;176;p29">
            <a:extLst>
              <a:ext uri="{FF2B5EF4-FFF2-40B4-BE49-F238E27FC236}">
                <a16:creationId xmlns:a16="http://schemas.microsoft.com/office/drawing/2014/main" id="{F7CC4D92-77A3-40E0-9FF2-4075C20EA0F6}"/>
              </a:ext>
            </a:extLst>
          </p:cNvPr>
          <p:cNvSpPr txBox="1">
            <a:spLocks/>
          </p:cNvSpPr>
          <p:nvPr/>
        </p:nvSpPr>
        <p:spPr>
          <a:xfrm>
            <a:off x="284181" y="3683372"/>
            <a:ext cx="4449754" cy="613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Light"/>
              <a:buNone/>
              <a:defRPr sz="1300" b="0" i="0" u="none" strike="noStrike" cap="none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27B54"/>
                </a:solidFill>
              </a:rPr>
              <a:t>Embedded “accessibility skip”</a:t>
            </a:r>
            <a:r>
              <a:rPr lang="en-US" dirty="0"/>
              <a:t> to main tag                        </a:t>
            </a:r>
            <a:r>
              <a:rPr lang="en-US" sz="1100" dirty="0"/>
              <a:t>(I was unaware of the embedding until looking at the code!)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A27B54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54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03"/>
    </mc:Choice>
    <mc:Fallback>
      <p:transition spd="slow" advTm="17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uiExpand="1" build="p"/>
      <p:bldP spid="32" grpId="0" animBg="1"/>
      <p:bldP spid="58" grpId="0"/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871287" y="3598262"/>
            <a:ext cx="7632600" cy="96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Improve Accessibility</a:t>
            </a:r>
            <a:br>
              <a:rPr lang="en-US" sz="3000" dirty="0"/>
            </a:br>
            <a:r>
              <a:rPr lang="en-US" sz="3000" dirty="0">
                <a:latin typeface="Oswald Light" panose="00000400000000000000" pitchFamily="2" charset="0"/>
              </a:rPr>
              <a:t>Example: use notations when image is broken</a:t>
            </a:r>
            <a:endParaRPr sz="3000" dirty="0">
              <a:latin typeface="Oswald Light" panose="00000400000000000000" pitchFamily="2" charset="0"/>
            </a:endParaRPr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CC1CB1E-A0D5-4724-A319-7652D12E9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99" y="656131"/>
            <a:ext cx="7112902" cy="28580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D576EE-3A91-47AF-95E9-18D66592FA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204"/>
          <a:stretch/>
        </p:blipFill>
        <p:spPr>
          <a:xfrm>
            <a:off x="1721224" y="1176316"/>
            <a:ext cx="1867221" cy="8145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016651-3911-445F-852D-C8B221C59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04"/>
          <a:stretch/>
        </p:blipFill>
        <p:spPr>
          <a:xfrm>
            <a:off x="5555557" y="1176316"/>
            <a:ext cx="1867221" cy="8145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6DE1AA-6C13-48AD-853A-D00E53CEE3D5}"/>
              </a:ext>
            </a:extLst>
          </p:cNvPr>
          <p:cNvSpPr/>
          <p:nvPr/>
        </p:nvSpPr>
        <p:spPr>
          <a:xfrm>
            <a:off x="1203284" y="1328286"/>
            <a:ext cx="3185795" cy="66414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0FB069-BA70-4919-BBE5-18FD79FAD954}"/>
              </a:ext>
            </a:extLst>
          </p:cNvPr>
          <p:cNvSpPr/>
          <p:nvPr/>
        </p:nvSpPr>
        <p:spPr>
          <a:xfrm>
            <a:off x="4918508" y="1326681"/>
            <a:ext cx="3108793" cy="66414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904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4"/>
    </mc:Choice>
    <mc:Fallback>
      <p:transition spd="slow" advTm="6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33A4C2-A926-4FBA-AE12-4507CBB44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09" r="5725"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</a:t>
            </a:r>
            <a:r>
              <a:rPr lang="en-US">
                <a:solidFill>
                  <a:srgbClr val="DAC1B6"/>
                </a:solidFill>
              </a:rPr>
              <a:t>CONTENTS</a:t>
            </a:r>
            <a:endParaRPr>
              <a:solidFill>
                <a:srgbClr val="DAC1B6"/>
              </a:solidFill>
            </a:endParaRPr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2"/>
          </p:nvPr>
        </p:nvSpPr>
        <p:spPr>
          <a:xfrm>
            <a:off x="6534901" y="1940350"/>
            <a:ext cx="5358900" cy="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Composition Analysis</a:t>
            </a:r>
            <a:endParaRPr dirty="0"/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 idx="7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 idx="8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9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6534900" y="2259645"/>
            <a:ext cx="2066100" cy="461665"/>
          </a:xfrm>
          <a:prstGeom prst="rect">
            <a:avLst/>
          </a:prstGeom>
        </p:spPr>
        <p:txBody>
          <a:bodyPr spcFirstLastPara="1" wrap="square" lIns="3600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 and answers 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 questions listed as requirements</a:t>
            </a:r>
            <a:endParaRPr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3"/>
          </p:nvPr>
        </p:nvSpPr>
        <p:spPr>
          <a:xfrm>
            <a:off x="6534901" y="3000440"/>
            <a:ext cx="5358900" cy="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Analysis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4"/>
          </p:nvPr>
        </p:nvSpPr>
        <p:spPr>
          <a:xfrm>
            <a:off x="6534900" y="3319738"/>
            <a:ext cx="2066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indent="0"/>
            <a:r>
              <a:rPr lang="en-US" dirty="0"/>
              <a:t>Accessibility check,</a:t>
            </a:r>
          </a:p>
          <a:p>
            <a:pPr marL="0" indent="0"/>
            <a:r>
              <a:rPr lang="en-US" dirty="0"/>
              <a:t>Ideas for improvements, and </a:t>
            </a:r>
          </a:p>
          <a:p>
            <a:pPr marL="0" indent="0"/>
            <a:r>
              <a:rPr lang="en-US" dirty="0"/>
              <a:t>Comparable websites.</a:t>
            </a:r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5"/>
          </p:nvPr>
        </p:nvSpPr>
        <p:spPr>
          <a:xfrm>
            <a:off x="6534901" y="4062355"/>
            <a:ext cx="5358900" cy="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 Facts</a:t>
            </a:r>
            <a:endParaRPr dirty="0"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6"/>
          </p:nvPr>
        </p:nvSpPr>
        <p:spPr>
          <a:xfrm>
            <a:off x="6534900" y="4381650"/>
            <a:ext cx="2066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indent="0"/>
            <a:r>
              <a:rPr lang="en-US" dirty="0"/>
              <a:t>Fun facts discovered during exploration</a:t>
            </a:r>
            <a:endParaRPr dirty="0"/>
          </a:p>
        </p:txBody>
      </p:sp>
      <p:sp>
        <p:nvSpPr>
          <p:cNvPr id="168" name="Google Shape;168;p28"/>
          <p:cNvSpPr/>
          <p:nvPr/>
        </p:nvSpPr>
        <p:spPr>
          <a:xfrm>
            <a:off x="0" y="0"/>
            <a:ext cx="4592336" cy="5145024"/>
          </a:xfrm>
          <a:custGeom>
            <a:avLst/>
            <a:gdLst/>
            <a:ahLst/>
            <a:cxnLst/>
            <a:rect l="l" t="t" r="r" b="b"/>
            <a:pathLst>
              <a:path w="8705850" h="9753600" extrusionOk="0">
                <a:moveTo>
                  <a:pt x="0" y="9753600"/>
                </a:moveTo>
                <a:lnTo>
                  <a:pt x="8705633" y="9753600"/>
                </a:lnTo>
                <a:lnTo>
                  <a:pt x="8705633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2"/>
    </mc:Choice>
    <mc:Fallback>
      <p:transition spd="slow" advTm="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1" grpId="0"/>
      <p:bldP spid="162" grpId="0" uiExpand="1" build="p"/>
      <p:bldP spid="163" grpId="0"/>
      <p:bldP spid="164" grpId="0" uiExpand="1" build="p"/>
      <p:bldP spid="165" grpId="0"/>
      <p:bldP spid="16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5EE17B1-F681-4CF5-8D76-513163867306}"/>
              </a:ext>
            </a:extLst>
          </p:cNvPr>
          <p:cNvSpPr/>
          <p:nvPr/>
        </p:nvSpPr>
        <p:spPr>
          <a:xfrm>
            <a:off x="960504" y="883664"/>
            <a:ext cx="8183496" cy="4259836"/>
          </a:xfrm>
          <a:prstGeom prst="rect">
            <a:avLst/>
          </a:prstGeom>
          <a:solidFill>
            <a:srgbClr val="F0EEE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6193650" y="883665"/>
            <a:ext cx="2617102" cy="24665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Ideas To Improve</a:t>
            </a:r>
            <a:br>
              <a:rPr lang="en-US" dirty="0"/>
            </a:br>
            <a:r>
              <a:rPr lang="en-US" dirty="0">
                <a:solidFill>
                  <a:srgbClr val="B0A091"/>
                </a:solidFill>
              </a:rPr>
              <a:t>Accessibility </a:t>
            </a:r>
            <a:endParaRPr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1400666" y="2224608"/>
            <a:ext cx="5978400" cy="2466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41300" lvl="0" indent="-196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1100"/>
              <a:buChar char="●"/>
            </a:pPr>
            <a:r>
              <a:rPr lang="en-US" sz="1400" dirty="0">
                <a:solidFill>
                  <a:srgbClr val="A27B54"/>
                </a:solidFill>
              </a:rPr>
              <a:t>Arrange text &amp; pictures by percentage:</a:t>
            </a:r>
          </a:p>
          <a:p>
            <a:pPr marL="698500" lvl="1" indent="-196850">
              <a:lnSpc>
                <a:spcPct val="150000"/>
              </a:lnSpc>
              <a:buClr>
                <a:srgbClr val="DAC1B6"/>
              </a:buClr>
              <a:buChar char="●"/>
            </a:pPr>
            <a:r>
              <a:rPr lang="en-US" sz="1400" dirty="0"/>
              <a:t>Overlap when browser width being narrowed.</a:t>
            </a:r>
          </a:p>
          <a:p>
            <a:pPr marL="241300" lvl="0" indent="-196850">
              <a:lnSpc>
                <a:spcPct val="200000"/>
              </a:lnSpc>
              <a:buClr>
                <a:srgbClr val="DAC1B6"/>
              </a:buClr>
            </a:pPr>
            <a:r>
              <a:rPr lang="en-US" sz="1400" dirty="0">
                <a:solidFill>
                  <a:srgbClr val="A27B54"/>
                </a:solidFill>
              </a:rPr>
              <a:t>Live chat for customer service</a:t>
            </a:r>
          </a:p>
          <a:p>
            <a:pPr marL="698500" lvl="1" indent="-196850">
              <a:lnSpc>
                <a:spcPct val="150000"/>
              </a:lnSpc>
              <a:buClr>
                <a:srgbClr val="DAC1B6"/>
              </a:buClr>
              <a:buChar char="●"/>
            </a:pPr>
            <a:r>
              <a:rPr lang="en-US" sz="1400" dirty="0"/>
              <a:t>In an online shop, Robo-chat or live chat will help to improve user accessibility and  experience a lot.</a:t>
            </a:r>
          </a:p>
          <a:p>
            <a:pPr marL="241300" lvl="0" indent="-196850">
              <a:lnSpc>
                <a:spcPct val="200000"/>
              </a:lnSpc>
              <a:buClr>
                <a:srgbClr val="DAC1B6"/>
              </a:buClr>
            </a:pPr>
            <a:r>
              <a:rPr lang="en-US" sz="1400" dirty="0">
                <a:solidFill>
                  <a:srgbClr val="A27B54"/>
                </a:solidFill>
              </a:rPr>
              <a:t>Add notations for images or video with sound: </a:t>
            </a:r>
          </a:p>
          <a:p>
            <a:pPr marL="698500" lvl="1" indent="-196850">
              <a:buClr>
                <a:srgbClr val="DAC1B6"/>
              </a:buClr>
              <a:buChar char="●"/>
            </a:pPr>
            <a:r>
              <a:rPr lang="en-US" sz="1400" dirty="0"/>
              <a:t>Friendly to sight disabilities and image display error.</a:t>
            </a:r>
          </a:p>
          <a:p>
            <a:pPr marL="698500" lvl="1" indent="-196850">
              <a:buClr>
                <a:srgbClr val="DAC1B6"/>
              </a:buClr>
              <a:buChar char="●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2FB59C-7064-4413-9C12-00510685584E}"/>
              </a:ext>
            </a:extLst>
          </p:cNvPr>
          <p:cNvSpPr/>
          <p:nvPr/>
        </p:nvSpPr>
        <p:spPr>
          <a:xfrm>
            <a:off x="6111391" y="-76840"/>
            <a:ext cx="2781620" cy="3427079"/>
          </a:xfrm>
          <a:prstGeom prst="rect">
            <a:avLst/>
          </a:prstGeom>
          <a:noFill/>
          <a:ln w="28575">
            <a:solidFill>
              <a:srgbClr val="DA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9D2E1A-5952-4909-AAE6-9207755A5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68" b="43424"/>
          <a:stretch/>
        </p:blipFill>
        <p:spPr>
          <a:xfrm>
            <a:off x="1038756" y="956741"/>
            <a:ext cx="3264262" cy="1267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710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62"/>
    </mc:Choice>
    <mc:Fallback>
      <p:transition spd="slow" advTm="14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54C719-A36F-4063-993F-6C37678E1A0E}"/>
              </a:ext>
            </a:extLst>
          </p:cNvPr>
          <p:cNvSpPr/>
          <p:nvPr/>
        </p:nvSpPr>
        <p:spPr>
          <a:xfrm>
            <a:off x="0" y="27746"/>
            <a:ext cx="9144000" cy="5144232"/>
          </a:xfrm>
          <a:prstGeom prst="rect">
            <a:avLst/>
          </a:prstGeom>
          <a:solidFill>
            <a:srgbClr val="E7E7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Google Shape;262;p37"/>
          <p:cNvSpPr txBox="1">
            <a:spLocks noGrp="1"/>
          </p:cNvSpPr>
          <p:nvPr>
            <p:ph type="title" idx="2"/>
          </p:nvPr>
        </p:nvSpPr>
        <p:spPr>
          <a:xfrm>
            <a:off x="510139" y="1766514"/>
            <a:ext cx="1959436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Comparable Site</a:t>
            </a:r>
            <a:endParaRPr dirty="0"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808325" y="720696"/>
            <a:ext cx="1278470" cy="4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A27B54"/>
                </a:solidFill>
              </a:rPr>
              <a:t>Shinola</a:t>
            </a:r>
            <a:endParaRPr dirty="0">
              <a:solidFill>
                <a:srgbClr val="A27B54"/>
              </a:solidFill>
            </a:endParaRPr>
          </a:p>
        </p:txBody>
      </p:sp>
      <p:sp>
        <p:nvSpPr>
          <p:cNvPr id="266" name="Google Shape;266;p37"/>
          <p:cNvSpPr txBox="1">
            <a:spLocks noGrp="1"/>
          </p:cNvSpPr>
          <p:nvPr>
            <p:ph type="subTitle" idx="1"/>
          </p:nvPr>
        </p:nvSpPr>
        <p:spPr>
          <a:xfrm>
            <a:off x="808325" y="2837118"/>
            <a:ext cx="3322500" cy="21617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Offer </a:t>
            </a:r>
            <a:r>
              <a:rPr lang="en-US" sz="1300" dirty="0">
                <a:solidFill>
                  <a:srgbClr val="A27B54"/>
                </a:solidFill>
              </a:rPr>
              <a:t>Live Chat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A27B54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A27B54"/>
                </a:solidFill>
              </a:rPr>
              <a:t>Clear tags </a:t>
            </a:r>
            <a:r>
              <a:rPr lang="en-US" sz="1300" dirty="0"/>
              <a:t>for broken images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7B54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dirty="0"/>
              <a:t>No overlapping when resizing: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1055763-CE4E-4BB9-B6B7-AB6EFFBE4C9B}"/>
              </a:ext>
            </a:extLst>
          </p:cNvPr>
          <p:cNvGrpSpPr/>
          <p:nvPr/>
        </p:nvGrpSpPr>
        <p:grpSpPr>
          <a:xfrm>
            <a:off x="4130825" y="42749"/>
            <a:ext cx="3999272" cy="5046685"/>
            <a:chOff x="5074498" y="68468"/>
            <a:chExt cx="3999272" cy="504668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B4D2C3C-7A0C-4E1D-B6D8-547EFC7C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746" y="3305215"/>
              <a:ext cx="3993024" cy="180993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1C0C932-88FF-467A-A967-15CE1E6D6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585"/>
            <a:stretch/>
          </p:blipFill>
          <p:spPr>
            <a:xfrm>
              <a:off x="6507713" y="1290917"/>
              <a:ext cx="2566057" cy="20283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ED1F5DB-6022-4A20-B2E7-B596806B3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6555"/>
            <a:stretch/>
          </p:blipFill>
          <p:spPr>
            <a:xfrm>
              <a:off x="6507713" y="68468"/>
              <a:ext cx="2566057" cy="1243680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3F07538-264E-471B-BB4A-AA375455E539}"/>
                </a:ext>
              </a:extLst>
            </p:cNvPr>
            <p:cNvGrpSpPr/>
            <p:nvPr/>
          </p:nvGrpSpPr>
          <p:grpSpPr>
            <a:xfrm>
              <a:off x="5074498" y="68468"/>
              <a:ext cx="1431097" cy="3232328"/>
              <a:chOff x="5179769" y="68468"/>
              <a:chExt cx="1431097" cy="3232328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EC4DC261-C903-43C1-B13F-95DDC3CD26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386" t="11016" r="73760" b="12243"/>
              <a:stretch/>
            </p:blipFill>
            <p:spPr>
              <a:xfrm>
                <a:off x="5179769" y="68468"/>
                <a:ext cx="1178842" cy="3232328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7740DE32-C6FB-4B07-855B-1D04AE8C70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007" t="11016" r="49517" b="12243"/>
              <a:stretch/>
            </p:blipFill>
            <p:spPr>
              <a:xfrm>
                <a:off x="6043725" y="68468"/>
                <a:ext cx="567141" cy="3232328"/>
              </a:xfrm>
              <a:prstGeom prst="rect">
                <a:avLst/>
              </a:prstGeom>
            </p:spPr>
          </p:pic>
        </p:grp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AE0A4C4-D5B4-4BE5-B391-5ECBD6B2F739}"/>
              </a:ext>
            </a:extLst>
          </p:cNvPr>
          <p:cNvSpPr/>
          <p:nvPr/>
        </p:nvSpPr>
        <p:spPr>
          <a:xfrm>
            <a:off x="4130825" y="27746"/>
            <a:ext cx="1347538" cy="3232328"/>
          </a:xfrm>
          <a:prstGeom prst="rect">
            <a:avLst/>
          </a:prstGeom>
          <a:noFill/>
          <a:ln w="9525">
            <a:solidFill>
              <a:srgbClr val="92A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7D45A0F-4304-43FB-B460-8811F29FA737}"/>
              </a:ext>
            </a:extLst>
          </p:cNvPr>
          <p:cNvSpPr/>
          <p:nvPr/>
        </p:nvSpPr>
        <p:spPr>
          <a:xfrm>
            <a:off x="5478362" y="27746"/>
            <a:ext cx="2651735" cy="1261303"/>
          </a:xfrm>
          <a:prstGeom prst="rect">
            <a:avLst/>
          </a:prstGeom>
          <a:noFill/>
          <a:ln w="9525">
            <a:solidFill>
              <a:srgbClr val="92A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175EF83-7961-4A73-BEAB-5B43D7A7E2E8}"/>
              </a:ext>
            </a:extLst>
          </p:cNvPr>
          <p:cNvSpPr/>
          <p:nvPr/>
        </p:nvSpPr>
        <p:spPr>
          <a:xfrm>
            <a:off x="5478363" y="1288956"/>
            <a:ext cx="2651734" cy="1970343"/>
          </a:xfrm>
          <a:prstGeom prst="rect">
            <a:avLst/>
          </a:prstGeom>
          <a:noFill/>
          <a:ln w="9525">
            <a:solidFill>
              <a:srgbClr val="92A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A94BC1-1A4D-4155-8280-2E9DF349E15D}"/>
              </a:ext>
            </a:extLst>
          </p:cNvPr>
          <p:cNvSpPr/>
          <p:nvPr/>
        </p:nvSpPr>
        <p:spPr>
          <a:xfrm>
            <a:off x="4130825" y="3259298"/>
            <a:ext cx="4001390" cy="1830135"/>
          </a:xfrm>
          <a:prstGeom prst="rect">
            <a:avLst/>
          </a:prstGeom>
          <a:noFill/>
          <a:ln w="9525">
            <a:solidFill>
              <a:srgbClr val="92A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841A81-E7D0-4376-BC15-43EFA4ED8D91}"/>
              </a:ext>
            </a:extLst>
          </p:cNvPr>
          <p:cNvSpPr/>
          <p:nvPr/>
        </p:nvSpPr>
        <p:spPr>
          <a:xfrm>
            <a:off x="4130825" y="3073613"/>
            <a:ext cx="1345420" cy="188213"/>
          </a:xfrm>
          <a:prstGeom prst="rect">
            <a:avLst/>
          </a:prstGeom>
          <a:solidFill>
            <a:srgbClr val="96B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5F029D7-AF84-4675-B1A6-9BE26783EBF0}"/>
              </a:ext>
            </a:extLst>
          </p:cNvPr>
          <p:cNvCxnSpPr>
            <a:cxnSpLocks/>
          </p:cNvCxnSpPr>
          <p:nvPr/>
        </p:nvCxnSpPr>
        <p:spPr>
          <a:xfrm flipH="1">
            <a:off x="7284464" y="658397"/>
            <a:ext cx="1045065" cy="0"/>
          </a:xfrm>
          <a:prstGeom prst="straightConnector1">
            <a:avLst/>
          </a:prstGeom>
          <a:ln>
            <a:solidFill>
              <a:srgbClr val="7687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7F92BCB-74D7-4CC3-9C42-97AF27EAC6D2}"/>
              </a:ext>
            </a:extLst>
          </p:cNvPr>
          <p:cNvCxnSpPr>
            <a:cxnSpLocks/>
          </p:cNvCxnSpPr>
          <p:nvPr/>
        </p:nvCxnSpPr>
        <p:spPr>
          <a:xfrm>
            <a:off x="2712463" y="3214217"/>
            <a:ext cx="1110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0954A5D9-8DA6-47E0-8235-EAA7338CF743}"/>
              </a:ext>
            </a:extLst>
          </p:cNvPr>
          <p:cNvSpPr/>
          <p:nvPr/>
        </p:nvSpPr>
        <p:spPr>
          <a:xfrm>
            <a:off x="7468417" y="392450"/>
            <a:ext cx="1695450" cy="228779"/>
          </a:xfrm>
          <a:prstGeom prst="rect">
            <a:avLst/>
          </a:prstGeom>
          <a:solidFill>
            <a:srgbClr val="92A0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525252"/>
                </a:solidFill>
                <a:latin typeface="Roboto Slab Light"/>
                <a:ea typeface="Roboto Slab Light"/>
                <a:sym typeface="Roboto Slab Light"/>
              </a:rPr>
              <a:t>Tags for broken images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86CA3365-38FE-464A-9543-5705814584C1}"/>
              </a:ext>
            </a:extLst>
          </p:cNvPr>
          <p:cNvSpPr/>
          <p:nvPr/>
        </p:nvSpPr>
        <p:spPr>
          <a:xfrm>
            <a:off x="5654829" y="230524"/>
            <a:ext cx="1785417" cy="427872"/>
          </a:xfrm>
          <a:prstGeom prst="ellipse">
            <a:avLst/>
          </a:prstGeom>
          <a:noFill/>
          <a:ln w="9525">
            <a:solidFill>
              <a:srgbClr val="768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9B933D7-9551-445D-81D4-B8CB9FBD2AAA}"/>
              </a:ext>
            </a:extLst>
          </p:cNvPr>
          <p:cNvGrpSpPr/>
          <p:nvPr/>
        </p:nvGrpSpPr>
        <p:grpSpPr>
          <a:xfrm>
            <a:off x="4629150" y="1169518"/>
            <a:ext cx="3378226" cy="2804463"/>
            <a:chOff x="4629150" y="1169518"/>
            <a:chExt cx="3378226" cy="2804463"/>
          </a:xfrm>
        </p:grpSpPr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FF33C93D-A3B0-4B9B-B085-D0B4F8430734}"/>
                </a:ext>
              </a:extLst>
            </p:cNvPr>
            <p:cNvSpPr/>
            <p:nvPr/>
          </p:nvSpPr>
          <p:spPr>
            <a:xfrm>
              <a:off x="5069708" y="1169518"/>
              <a:ext cx="608286" cy="2804463"/>
            </a:xfrm>
            <a:prstGeom prst="arc">
              <a:avLst>
                <a:gd name="adj1" fmla="val 17164470"/>
                <a:gd name="adj2" fmla="val 4290946"/>
              </a:avLst>
            </a:prstGeom>
            <a:ln>
              <a:solidFill>
                <a:srgbClr val="A27B54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E9C8A71-04CC-4F55-9A09-A607E9E503B9}"/>
                </a:ext>
              </a:extLst>
            </p:cNvPr>
            <p:cNvSpPr/>
            <p:nvPr/>
          </p:nvSpPr>
          <p:spPr>
            <a:xfrm>
              <a:off x="5771241" y="2910490"/>
              <a:ext cx="2236135" cy="348809"/>
            </a:xfrm>
            <a:prstGeom prst="rect">
              <a:avLst/>
            </a:prstGeom>
            <a:solidFill>
              <a:srgbClr val="A27B54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0EEEB"/>
                  </a:solidFill>
                  <a:latin typeface="Roboto Slab Light"/>
                  <a:ea typeface="Roboto Slab Light"/>
                  <a:sym typeface="Roboto Slab Light"/>
                </a:rPr>
                <a:t>Hide Horizontal text in bars,</a:t>
              </a:r>
            </a:p>
            <a:p>
              <a:pPr algn="ctr"/>
              <a:r>
                <a:rPr lang="en-US" sz="1000" dirty="0">
                  <a:solidFill>
                    <a:srgbClr val="F0EEEB"/>
                  </a:solidFill>
                  <a:latin typeface="Roboto Slab Light"/>
                  <a:ea typeface="Roboto Slab Light"/>
                  <a:sym typeface="Roboto Slab Light"/>
                </a:rPr>
                <a:t>No overlapping</a:t>
              </a: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02FE6788-D261-45C3-84DF-BC1926C0BC99}"/>
                </a:ext>
              </a:extLst>
            </p:cNvPr>
            <p:cNvSpPr/>
            <p:nvPr/>
          </p:nvSpPr>
          <p:spPr>
            <a:xfrm>
              <a:off x="4629150" y="3415315"/>
              <a:ext cx="3035300" cy="159482"/>
            </a:xfrm>
            <a:prstGeom prst="roundRect">
              <a:avLst/>
            </a:prstGeom>
            <a:solidFill>
              <a:srgbClr val="B0A091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C49B6FB5-08B8-4DE3-AC39-591BCB36E4C4}"/>
                </a:ext>
              </a:extLst>
            </p:cNvPr>
            <p:cNvSpPr/>
            <p:nvPr/>
          </p:nvSpPr>
          <p:spPr>
            <a:xfrm>
              <a:off x="5561922" y="1301432"/>
              <a:ext cx="168696" cy="178681"/>
            </a:xfrm>
            <a:prstGeom prst="roundRect">
              <a:avLst/>
            </a:prstGeom>
            <a:solidFill>
              <a:srgbClr val="B0A091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498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8"/>
    </mc:Choice>
    <mc:Fallback>
      <p:transition spd="slow" advTm="17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uiExpand="1" build="p"/>
      <p:bldP spid="19" grpId="0" animBg="1"/>
      <p:bldP spid="62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48A90B91-3375-48FC-8246-8DF4029E5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https://grovemade.com/</a:t>
            </a:r>
            <a:endParaRPr lang="en-US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2BC74E0-EF78-44AD-AC36-C36BE979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27B54"/>
                </a:solidFill>
              </a:rPr>
              <a:t>Fun Facts!</a:t>
            </a:r>
          </a:p>
        </p:txBody>
      </p:sp>
    </p:spTree>
    <p:extLst>
      <p:ext uri="{BB962C8B-B14F-4D97-AF65-F5344CB8AC3E}">
        <p14:creationId xmlns:p14="http://schemas.microsoft.com/office/powerpoint/2010/main" val="65263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5"/>
    </mc:Choice>
    <mc:Fallback>
      <p:transition spd="slow" advTm="24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MT20220420-033030_Recording_1920x1020">
            <a:hlinkClick r:id="" action="ppaction://media"/>
            <a:extLst>
              <a:ext uri="{FF2B5EF4-FFF2-40B4-BE49-F238E27FC236}">
                <a16:creationId xmlns:a16="http://schemas.microsoft.com/office/drawing/2014/main" id="{0F281DED-C550-4310-8422-66FEDAFBCE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811" end="149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81C37B-E358-4CF8-8CCC-C10A9DB7B7D7}"/>
              </a:ext>
            </a:extLst>
          </p:cNvPr>
          <p:cNvSpPr/>
          <p:nvPr/>
        </p:nvSpPr>
        <p:spPr>
          <a:xfrm>
            <a:off x="7553325" y="114300"/>
            <a:ext cx="1828800" cy="885825"/>
          </a:xfrm>
          <a:prstGeom prst="rect">
            <a:avLst/>
          </a:prstGeom>
          <a:solidFill>
            <a:srgbClr val="F0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47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23"/>
    </mc:Choice>
    <mc:Fallback>
      <p:transition spd="slow" advTm="52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43" objId="4"/>
        <p14:stopEvt time="51059" objId="4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33" name="Google Shape;833;p53"/>
          <p:cNvSpPr/>
          <p:nvPr/>
        </p:nvSpPr>
        <p:spPr>
          <a:xfrm>
            <a:off x="0" y="0"/>
            <a:ext cx="9134370" cy="3262535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34" name="Google Shape;834;p53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35" name="Google Shape;835;p53"/>
          <p:cNvSpPr txBox="1">
            <a:spLocks noGrp="1"/>
          </p:cNvSpPr>
          <p:nvPr>
            <p:ph type="subTitle" idx="1"/>
          </p:nvPr>
        </p:nvSpPr>
        <p:spPr>
          <a:xfrm>
            <a:off x="3108875" y="2137750"/>
            <a:ext cx="2926200" cy="16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CS130 Homework 1: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Design &amp; Accessibility Review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Jiayang Liao  UID: 3405013</a:t>
            </a:r>
            <a:endParaRPr dirty="0"/>
          </a:p>
        </p:txBody>
      </p:sp>
      <p:sp>
        <p:nvSpPr>
          <p:cNvPr id="836" name="Google Shape;836;p53"/>
          <p:cNvSpPr txBox="1">
            <a:spLocks noGrp="1"/>
          </p:cNvSpPr>
          <p:nvPr>
            <p:ph type="title"/>
          </p:nvPr>
        </p:nvSpPr>
        <p:spPr>
          <a:xfrm>
            <a:off x="412075" y="464074"/>
            <a:ext cx="83199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4"/>
    </mc:Choice>
    <mc:Fallback>
      <p:transition spd="slow" advTm="52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543000" y="3109474"/>
            <a:ext cx="80580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Composition Analysis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2331150" y="4019700"/>
            <a:ext cx="4481700" cy="55399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Principle of composition: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Contrast, Repetition, Alignment, Proximity</a:t>
            </a:r>
            <a:endParaRPr dirty="0"/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9144000" cy="2665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304318-E21D-4390-A506-F7ABEFB889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" t="1307" r="756" b="42849"/>
          <a:stretch/>
        </p:blipFill>
        <p:spPr>
          <a:xfrm>
            <a:off x="1" y="952"/>
            <a:ext cx="9145174" cy="2664548"/>
          </a:xfrm>
          <a:prstGeom prst="rect">
            <a:avLst/>
          </a:prstGeom>
        </p:spPr>
      </p:pic>
      <p:sp>
        <p:nvSpPr>
          <p:cNvPr id="7" name="Google Shape;168;p28">
            <a:extLst>
              <a:ext uri="{FF2B5EF4-FFF2-40B4-BE49-F238E27FC236}">
                <a16:creationId xmlns:a16="http://schemas.microsoft.com/office/drawing/2014/main" id="{A0A155E6-C73B-45A8-9129-13DCC187978F}"/>
              </a:ext>
            </a:extLst>
          </p:cNvPr>
          <p:cNvSpPr/>
          <p:nvPr/>
        </p:nvSpPr>
        <p:spPr>
          <a:xfrm>
            <a:off x="0" y="0"/>
            <a:ext cx="9144000" cy="2664548"/>
          </a:xfrm>
          <a:custGeom>
            <a:avLst/>
            <a:gdLst/>
            <a:ahLst/>
            <a:cxnLst/>
            <a:rect l="l" t="t" r="r" b="b"/>
            <a:pathLst>
              <a:path w="8705850" h="9753600" extrusionOk="0">
                <a:moveTo>
                  <a:pt x="0" y="9753600"/>
                </a:moveTo>
                <a:lnTo>
                  <a:pt x="8705633" y="9753600"/>
                </a:lnTo>
                <a:lnTo>
                  <a:pt x="8705633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3"/>
    </mc:Choice>
    <mc:Fallback>
      <p:transition spd="slow" advTm="4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7B85ED-75AF-4892-8175-DBB91E015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22910" r="-3029"/>
          <a:stretch/>
        </p:blipFill>
        <p:spPr>
          <a:xfrm>
            <a:off x="0" y="2405809"/>
            <a:ext cx="9411037" cy="2737691"/>
          </a:xfrm>
          <a:prstGeom prst="rect">
            <a:avLst/>
          </a:prstGeom>
        </p:spPr>
      </p:pic>
      <p:sp>
        <p:nvSpPr>
          <p:cNvPr id="136" name="Google Shape;136;p25"/>
          <p:cNvSpPr/>
          <p:nvPr/>
        </p:nvSpPr>
        <p:spPr>
          <a:xfrm>
            <a:off x="0" y="0"/>
            <a:ext cx="9134370" cy="3262535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37" name="Google Shape;137;p25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18387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GROVEMADE</a:t>
            </a:r>
            <a:endParaRPr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1"/>
          </p:nvPr>
        </p:nvSpPr>
        <p:spPr>
          <a:xfrm>
            <a:off x="3439749" y="1751509"/>
            <a:ext cx="2264502" cy="17718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design company for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E9380"/>
                </a:solidFill>
              </a:rPr>
              <a:t>minimalist</a:t>
            </a:r>
            <a:r>
              <a:rPr lang="en-US" dirty="0"/>
              <a:t> working space.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always inspires me by its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E9380"/>
                </a:solidFill>
              </a:rPr>
              <a:t>simple</a:t>
            </a:r>
            <a:r>
              <a:rPr lang="en-US" dirty="0"/>
              <a:t> but </a:t>
            </a:r>
            <a:r>
              <a:rPr lang="en-US" dirty="0">
                <a:solidFill>
                  <a:srgbClr val="BE9380"/>
                </a:solidFill>
              </a:rPr>
              <a:t>creative</a:t>
            </a:r>
            <a:r>
              <a:rPr lang="en-US" dirty="0"/>
              <a:t> designs.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7"/>
    </mc:Choice>
    <mc:Fallback>
      <p:transition spd="slow" advTm="6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8A2BBE-3620-4421-8962-5E0916246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31" r="-1993"/>
          <a:stretch/>
        </p:blipFill>
        <p:spPr>
          <a:xfrm>
            <a:off x="-53789" y="0"/>
            <a:ext cx="9435993" cy="51435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D5F26D8-9681-40B9-ADEE-CF0C30DFBDBF}"/>
              </a:ext>
            </a:extLst>
          </p:cNvPr>
          <p:cNvSpPr/>
          <p:nvPr/>
        </p:nvSpPr>
        <p:spPr>
          <a:xfrm>
            <a:off x="253713" y="-1016094"/>
            <a:ext cx="2619300" cy="3427079"/>
          </a:xfrm>
          <a:prstGeom prst="rect">
            <a:avLst/>
          </a:prstGeom>
          <a:solidFill>
            <a:srgbClr val="F0EEEB"/>
          </a:solidFill>
          <a:ln w="28575">
            <a:solidFill>
              <a:srgbClr val="F0EE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33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 idx="2"/>
          </p:nvPr>
        </p:nvSpPr>
        <p:spPr>
          <a:xfrm>
            <a:off x="552725" y="511050"/>
            <a:ext cx="2138700" cy="17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</a:t>
            </a:r>
            <a:r>
              <a:rPr lang="en-US" dirty="0">
                <a:solidFill>
                  <a:srgbClr val="BE9380"/>
                </a:solidFill>
              </a:rPr>
              <a:t>VALUES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/>
              <a:t>DOES IT COMMUNICATES?</a:t>
            </a:r>
            <a:endParaRPr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B5EB0C5-C70D-47C4-AFD2-511FE951C025}"/>
              </a:ext>
            </a:extLst>
          </p:cNvPr>
          <p:cNvSpPr/>
          <p:nvPr/>
        </p:nvSpPr>
        <p:spPr>
          <a:xfrm>
            <a:off x="695322" y="2800350"/>
            <a:ext cx="2398715" cy="2008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944FFA0-3717-4B71-8820-DD35C80125A2}"/>
              </a:ext>
            </a:extLst>
          </p:cNvPr>
          <p:cNvSpPr/>
          <p:nvPr/>
        </p:nvSpPr>
        <p:spPr>
          <a:xfrm>
            <a:off x="3323812" y="2800350"/>
            <a:ext cx="2398715" cy="2008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908FD1A-8771-4BBE-A5AD-24DCFD7041A6}"/>
              </a:ext>
            </a:extLst>
          </p:cNvPr>
          <p:cNvSpPr/>
          <p:nvPr/>
        </p:nvSpPr>
        <p:spPr>
          <a:xfrm>
            <a:off x="5952303" y="2800350"/>
            <a:ext cx="2398715" cy="2008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1103579" y="3589001"/>
            <a:ext cx="1582200" cy="430887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rgbClr val="92A08C"/>
                </a:solidFill>
              </a:rPr>
              <a:t>Minimalism</a:t>
            </a:r>
            <a:endParaRPr sz="2800" dirty="0">
              <a:solidFill>
                <a:srgbClr val="92A08C"/>
              </a:solidFill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 idx="5"/>
          </p:nvPr>
        </p:nvSpPr>
        <p:spPr>
          <a:xfrm>
            <a:off x="6360560" y="3589001"/>
            <a:ext cx="1582200" cy="430887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rgbClr val="BE9380"/>
                </a:solidFill>
              </a:rPr>
              <a:t>Joyful</a:t>
            </a:r>
            <a:endParaRPr sz="2800" dirty="0">
              <a:solidFill>
                <a:srgbClr val="BE9380"/>
              </a:solidFill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 idx="3"/>
          </p:nvPr>
        </p:nvSpPr>
        <p:spPr>
          <a:xfrm>
            <a:off x="3732071" y="3589001"/>
            <a:ext cx="1582200" cy="430887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3BEE5"/>
                </a:solidFill>
              </a:rPr>
              <a:t>Creative</a:t>
            </a:r>
            <a:endParaRPr sz="2800" dirty="0">
              <a:solidFill>
                <a:srgbClr val="93BEE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46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5"/>
    </mc:Choice>
    <mc:Fallback>
      <p:transition spd="slow" advTm="7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  <p:bldP spid="232" grpId="0"/>
      <p:bldP spid="233" grpId="0"/>
      <p:bldP spid="2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8"/>
          <p:cNvSpPr/>
          <p:nvPr/>
        </p:nvSpPr>
        <p:spPr>
          <a:xfrm>
            <a:off x="6330935" y="1865041"/>
            <a:ext cx="1808798" cy="2616392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34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34" y="0"/>
                </a:lnTo>
                <a:lnTo>
                  <a:pt x="3428834" y="4959629"/>
                </a:lnTo>
                <a:close/>
              </a:path>
            </a:pathLst>
          </a:custGeom>
          <a:noFill/>
          <a:ln w="28575" cap="flat" cmpd="sng">
            <a:solidFill>
              <a:srgbClr val="92A0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0458994-6761-4F63-B5BF-DA71D27F05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22910" r="-3029"/>
          <a:stretch/>
        </p:blipFill>
        <p:spPr>
          <a:xfrm>
            <a:off x="2892334" y="3983490"/>
            <a:ext cx="3359332" cy="977237"/>
          </a:xfrm>
          <a:prstGeom prst="rect">
            <a:avLst/>
          </a:prstGeom>
        </p:spPr>
      </p:pic>
      <p:sp>
        <p:nvSpPr>
          <p:cNvPr id="728" name="Google Shape;728;p48"/>
          <p:cNvSpPr txBox="1">
            <a:spLocks noGrp="1"/>
          </p:cNvSpPr>
          <p:nvPr>
            <p:ph type="title"/>
          </p:nvPr>
        </p:nvSpPr>
        <p:spPr>
          <a:xfrm>
            <a:off x="385978" y="252172"/>
            <a:ext cx="8934753" cy="707886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400" dirty="0"/>
            </a:br>
            <a:r>
              <a:rPr lang="en-US" altLang="zh-CN" sz="3200" dirty="0">
                <a:solidFill>
                  <a:srgbClr val="BE9380"/>
                </a:solidFill>
              </a:rPr>
              <a:t>How</a:t>
            </a:r>
            <a:r>
              <a:rPr lang="en-US" altLang="zh-CN" sz="2800" dirty="0">
                <a:solidFill>
                  <a:srgbClr val="525252"/>
                </a:solidFill>
              </a:rPr>
              <a:t> </a:t>
            </a:r>
            <a:r>
              <a:rPr lang="en-US" altLang="zh-CN" sz="2400" dirty="0">
                <a:solidFill>
                  <a:srgbClr val="525252"/>
                </a:solidFill>
              </a:rPr>
              <a:t>does the design help to communicate these priorities?</a:t>
            </a:r>
            <a:endParaRPr lang="en-US" sz="1400" spc="100" dirty="0">
              <a:solidFill>
                <a:srgbClr val="DAC1B6"/>
              </a:solidFill>
              <a:latin typeface="Oswald Light" panose="020B0604020202020204" pitchFamily="2" charset="0"/>
            </a:endParaRPr>
          </a:p>
        </p:txBody>
      </p:sp>
      <p:sp>
        <p:nvSpPr>
          <p:cNvPr id="729" name="Google Shape;729;p48"/>
          <p:cNvSpPr/>
          <p:nvPr/>
        </p:nvSpPr>
        <p:spPr>
          <a:xfrm>
            <a:off x="1048675" y="1865041"/>
            <a:ext cx="1808798" cy="2616392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noFill/>
          <a:ln w="28575" cap="flat" cmpd="sng">
            <a:solidFill>
              <a:srgbClr val="BBD5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30" name="Google Shape;730;p48"/>
          <p:cNvSpPr/>
          <p:nvPr/>
        </p:nvSpPr>
        <p:spPr>
          <a:xfrm>
            <a:off x="3689802" y="1822633"/>
            <a:ext cx="1808797" cy="2649476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BBD0CF">
              <a:alpha val="5019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33" name="Google Shape;733;p48"/>
          <p:cNvSpPr txBox="1"/>
          <p:nvPr/>
        </p:nvSpPr>
        <p:spPr>
          <a:xfrm>
            <a:off x="3856800" y="2392680"/>
            <a:ext cx="1430400" cy="131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5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rPr>
              <a:t>Repetition</a:t>
            </a:r>
            <a:endParaRPr lang="en-US" sz="1050" dirty="0">
              <a:solidFill>
                <a:srgbClr val="525252"/>
              </a:solidFill>
              <a:latin typeface="Roboto Slab Light"/>
              <a:ea typeface="Roboto Slab Light"/>
              <a:sym typeface="Roboto Slab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525252"/>
              </a:solidFill>
              <a:latin typeface="Roboto Slab Light"/>
              <a:ea typeface="Roboto Slab Light"/>
              <a:sym typeface="Roboto Slab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BE9380"/>
                </a:solidFill>
                <a:latin typeface="Roboto Slab Light"/>
                <a:ea typeface="Roboto Slab Light"/>
                <a:sym typeface="Roboto Slab Light"/>
              </a:rPr>
              <a:t>Consistent</a:t>
            </a:r>
            <a:r>
              <a:rPr lang="en-US" sz="900" dirty="0">
                <a:solidFill>
                  <a:srgbClr val="BE938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n-US" sz="1050" dirty="0">
                <a:solidFill>
                  <a:srgbClr val="BE9380"/>
                </a:solidFill>
                <a:latin typeface="Roboto Slab Light"/>
                <a:ea typeface="Roboto Slab Light"/>
                <a:sym typeface="Roboto Slab Light"/>
              </a:rPr>
              <a:t>styles</a:t>
            </a:r>
            <a:r>
              <a:rPr lang="en-US" sz="900" dirty="0">
                <a:solidFill>
                  <a:srgbClr val="BE938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n-US" sz="1050" dirty="0">
                <a:solidFill>
                  <a:srgbClr val="525252"/>
                </a:solidFill>
                <a:latin typeface="Roboto Slab Light"/>
                <a:ea typeface="Roboto Slab Light"/>
                <a:sym typeface="Roboto Slab Light"/>
              </a:rPr>
              <a:t>of pictures</a:t>
            </a:r>
            <a:endParaRPr sz="1050" dirty="0">
              <a:solidFill>
                <a:srgbClr val="525252"/>
              </a:solidFill>
              <a:latin typeface="Roboto Slab Light"/>
              <a:ea typeface="Roboto Slab Light"/>
              <a:sym typeface="Roboto Slab Ligh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68BB3B-3FF7-4A22-8D17-3D63B764E766}"/>
              </a:ext>
            </a:extLst>
          </p:cNvPr>
          <p:cNvGrpSpPr/>
          <p:nvPr/>
        </p:nvGrpSpPr>
        <p:grpSpPr>
          <a:xfrm>
            <a:off x="5943792" y="1075635"/>
            <a:ext cx="2581613" cy="3211477"/>
            <a:chOff x="5943792" y="1075635"/>
            <a:chExt cx="2581613" cy="321147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E8417D5-4580-481C-91B0-582B77463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3792" y="1075635"/>
              <a:ext cx="2581613" cy="1302529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34" name="Google Shape;734;p48"/>
            <p:cNvSpPr txBox="1"/>
            <p:nvPr/>
          </p:nvSpPr>
          <p:spPr>
            <a:xfrm>
              <a:off x="6562387" y="2392680"/>
              <a:ext cx="1344600" cy="1317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35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rgbClr val="525252"/>
                  </a:solidFill>
                  <a:latin typeface="Oswald"/>
                  <a:ea typeface="Oswald"/>
                  <a:cs typeface="Oswald"/>
                  <a:sym typeface="Oswald"/>
                </a:rPr>
                <a:t>Proximity</a:t>
              </a:r>
              <a:endParaRPr sz="800" dirty="0">
                <a:solidFill>
                  <a:srgbClr val="525252"/>
                </a:solidFill>
                <a:latin typeface="Roboto Slab Light"/>
                <a:ea typeface="Roboto Slab Light"/>
                <a:cs typeface="Roboto Slab Light"/>
                <a:sym typeface="Roboto Slab Ligh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dirty="0">
                <a:solidFill>
                  <a:srgbClr val="525252"/>
                </a:solidFill>
                <a:latin typeface="Roboto Slab Light"/>
                <a:ea typeface="Roboto Slab Light"/>
                <a:sym typeface="Roboto Slab Ligh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BE9380"/>
                  </a:solidFill>
                  <a:latin typeface="Roboto Slab Light"/>
                  <a:ea typeface="Roboto Slab Light"/>
                  <a:sym typeface="Roboto Slab Light"/>
                </a:rPr>
                <a:t>Large margin </a:t>
              </a:r>
              <a:r>
                <a:rPr lang="en-US" sz="1000" dirty="0">
                  <a:solidFill>
                    <a:srgbClr val="525252"/>
                  </a:solidFill>
                  <a:latin typeface="Roboto Slab Light"/>
                  <a:ea typeface="Roboto Slab Light"/>
                  <a:sym typeface="Roboto Slab Light"/>
                </a:rPr>
                <a:t>and </a:t>
              </a:r>
              <a:r>
                <a:rPr lang="en-US" sz="1000" dirty="0">
                  <a:solidFill>
                    <a:srgbClr val="BE9380"/>
                  </a:solidFill>
                  <a:latin typeface="Roboto Slab Light"/>
                  <a:ea typeface="Roboto Slab Light"/>
                  <a:sym typeface="Roboto Slab Light"/>
                </a:rPr>
                <a:t>good alignment </a:t>
              </a:r>
              <a:r>
                <a:rPr lang="en-US" sz="1000" dirty="0">
                  <a:solidFill>
                    <a:srgbClr val="525252"/>
                  </a:solidFill>
                  <a:latin typeface="Roboto Slab Light"/>
                  <a:ea typeface="Roboto Slab Light"/>
                  <a:sym typeface="Roboto Slab Light"/>
                </a:rPr>
                <a:t>to group to contents and improve reading experience</a:t>
              </a:r>
              <a:endParaRPr sz="1000" dirty="0">
                <a:solidFill>
                  <a:srgbClr val="525252"/>
                </a:solidFill>
                <a:latin typeface="Roboto Slab Light"/>
                <a:ea typeface="Roboto Slab Light"/>
                <a:sym typeface="Roboto Slab Light"/>
              </a:endParaRPr>
            </a:p>
          </p:txBody>
        </p:sp>
        <p:sp>
          <p:nvSpPr>
            <p:cNvPr id="737" name="Google Shape;737;p48"/>
            <p:cNvSpPr txBox="1"/>
            <p:nvPr/>
          </p:nvSpPr>
          <p:spPr>
            <a:xfrm>
              <a:off x="6740799" y="4005112"/>
              <a:ext cx="987600" cy="282000"/>
            </a:xfrm>
            <a:prstGeom prst="rect">
              <a:avLst/>
            </a:prstGeom>
            <a:solidFill>
              <a:srgbClr val="92A08C"/>
            </a:solidFill>
            <a:ln>
              <a:noFill/>
            </a:ln>
          </p:spPr>
          <p:txBody>
            <a:bodyPr spcFirstLastPara="1" wrap="square" lIns="0" tIns="74650" rIns="0" bIns="0" anchor="t" anchorCtr="0">
              <a:noAutofit/>
            </a:bodyPr>
            <a:lstStyle/>
            <a:p>
              <a:pPr marL="266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525252"/>
                  </a:solidFill>
                  <a:latin typeface="Oswald"/>
                  <a:ea typeface="Oswald"/>
                  <a:cs typeface="Oswald"/>
                  <a:sym typeface="Oswald"/>
                </a:rPr>
                <a:t>Alignment</a:t>
              </a:r>
              <a:endParaRPr sz="9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1590081-8F34-4C48-AD99-A44166EB9BC7}"/>
              </a:ext>
            </a:extLst>
          </p:cNvPr>
          <p:cNvGrpSpPr/>
          <p:nvPr/>
        </p:nvGrpSpPr>
        <p:grpSpPr>
          <a:xfrm>
            <a:off x="1145645" y="2392680"/>
            <a:ext cx="1617134" cy="1894428"/>
            <a:chOff x="1145645" y="2392680"/>
            <a:chExt cx="1617134" cy="189442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70730C3-14D9-4143-9B86-406B7ABAD970}"/>
                </a:ext>
              </a:extLst>
            </p:cNvPr>
            <p:cNvGrpSpPr/>
            <p:nvPr/>
          </p:nvGrpSpPr>
          <p:grpSpPr>
            <a:xfrm>
              <a:off x="1145645" y="2392680"/>
              <a:ext cx="1617134" cy="1894428"/>
              <a:chOff x="1145645" y="2392680"/>
              <a:chExt cx="1617134" cy="1894428"/>
            </a:xfrm>
          </p:grpSpPr>
          <p:sp>
            <p:nvSpPr>
              <p:cNvPr id="732" name="Google Shape;732;p48"/>
              <p:cNvSpPr txBox="1"/>
              <p:nvPr/>
            </p:nvSpPr>
            <p:spPr>
              <a:xfrm>
                <a:off x="1145645" y="2392680"/>
                <a:ext cx="1617134" cy="1183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735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 dirty="0">
                    <a:solidFill>
                      <a:srgbClr val="525252"/>
                    </a:solidFill>
                    <a:latin typeface="Oswald"/>
                    <a:ea typeface="Oswald"/>
                    <a:cs typeface="Oswald"/>
                    <a:sym typeface="Oswald"/>
                  </a:rPr>
                  <a:t>Contrast </a:t>
                </a:r>
                <a:endParaRPr sz="1900" dirty="0">
                  <a:solidFill>
                    <a:srgbClr val="525252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solidFill>
                    <a:srgbClr val="525252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solidFill>
                      <a:srgbClr val="BE9380"/>
                    </a:solidFill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White</a:t>
                </a:r>
                <a:r>
                  <a:rPr lang="en-US" sz="1050" dirty="0">
                    <a:solidFill>
                      <a:srgbClr val="525252"/>
                    </a:solidFill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 background, </a:t>
                </a: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solidFill>
                      <a:srgbClr val="525252"/>
                    </a:solidFill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with </a:t>
                </a:r>
                <a:r>
                  <a:rPr lang="en-US" sz="1050" dirty="0">
                    <a:solidFill>
                      <a:srgbClr val="BE9380"/>
                    </a:solidFill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colorful</a:t>
                </a:r>
                <a:r>
                  <a:rPr lang="en-US" sz="1050" dirty="0">
                    <a:solidFill>
                      <a:srgbClr val="525252"/>
                    </a:solidFill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 pictures</a:t>
                </a: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solidFill>
                      <a:srgbClr val="525252"/>
                    </a:solidFill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(i.e., next page)</a:t>
                </a:r>
                <a:br>
                  <a:rPr lang="en-US" sz="900" dirty="0">
                    <a:solidFill>
                      <a:srgbClr val="525252"/>
                    </a:solidFill>
                    <a:latin typeface="Roboto Slab Light"/>
                    <a:ea typeface="Roboto Slab Light"/>
                    <a:cs typeface="Roboto Slab Light"/>
                    <a:sym typeface="Roboto Slab Light"/>
                  </a:rPr>
                </a:br>
                <a:endParaRPr sz="900" dirty="0">
                  <a:solidFill>
                    <a:srgbClr val="525252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</p:txBody>
          </p:sp>
          <p:sp>
            <p:nvSpPr>
              <p:cNvPr id="735" name="Google Shape;735;p48"/>
              <p:cNvSpPr txBox="1"/>
              <p:nvPr/>
            </p:nvSpPr>
            <p:spPr>
              <a:xfrm>
                <a:off x="1463052" y="4005108"/>
                <a:ext cx="987600" cy="282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0" tIns="676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525252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25" name="Google Shape;735;p48">
              <a:extLst>
                <a:ext uri="{FF2B5EF4-FFF2-40B4-BE49-F238E27FC236}">
                  <a16:creationId xmlns:a16="http://schemas.microsoft.com/office/drawing/2014/main" id="{22B59A0C-C92A-4FA9-AC8A-030BD5BB0660}"/>
                </a:ext>
              </a:extLst>
            </p:cNvPr>
            <p:cNvSpPr txBox="1"/>
            <p:nvPr/>
          </p:nvSpPr>
          <p:spPr>
            <a:xfrm>
              <a:off x="1954212" y="4005108"/>
              <a:ext cx="496439" cy="282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0" tIns="676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918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0"/>
    </mc:Choice>
    <mc:Fallback>
      <p:transition spd="slow" advTm="1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E25399A-A465-432B-B531-8A0925502625}"/>
              </a:ext>
            </a:extLst>
          </p:cNvPr>
          <p:cNvGrpSpPr/>
          <p:nvPr/>
        </p:nvGrpSpPr>
        <p:grpSpPr>
          <a:xfrm>
            <a:off x="0" y="-71678"/>
            <a:ext cx="9188400" cy="5124428"/>
            <a:chOff x="-44401" y="9536"/>
            <a:chExt cx="9188400" cy="5124428"/>
          </a:xfrm>
        </p:grpSpPr>
        <p:pic>
          <p:nvPicPr>
            <p:cNvPr id="7" name="图片 6" descr="图形用户界面, 网站&#10;&#10;描述已自动生成">
              <a:extLst>
                <a:ext uri="{FF2B5EF4-FFF2-40B4-BE49-F238E27FC236}">
                  <a16:creationId xmlns:a16="http://schemas.microsoft.com/office/drawing/2014/main" id="{3DDF5387-3B62-4196-ADC7-1EA37AA44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19" b="45901"/>
            <a:stretch/>
          </p:blipFill>
          <p:spPr>
            <a:xfrm>
              <a:off x="-44401" y="3052885"/>
              <a:ext cx="9188400" cy="2081079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0AD0938-F6D2-40F8-A028-0E11CE673A64}"/>
                </a:ext>
              </a:extLst>
            </p:cNvPr>
            <p:cNvGrpSpPr/>
            <p:nvPr/>
          </p:nvGrpSpPr>
          <p:grpSpPr>
            <a:xfrm>
              <a:off x="-44401" y="9536"/>
              <a:ext cx="9188400" cy="3063529"/>
              <a:chOff x="-44400" y="-491779"/>
              <a:chExt cx="9027035" cy="3004041"/>
            </a:xfrm>
          </p:grpSpPr>
          <p:pic>
            <p:nvPicPr>
              <p:cNvPr id="9" name="图片 8" descr="图形用户界面, 图示&#10;&#10;描述已自动生成">
                <a:extLst>
                  <a:ext uri="{FF2B5EF4-FFF2-40B4-BE49-F238E27FC236}">
                    <a16:creationId xmlns:a16="http://schemas.microsoft.com/office/drawing/2014/main" id="{C1B3A486-8C78-4BFB-B0BC-286768421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279" b="32422"/>
              <a:stretch/>
            </p:blipFill>
            <p:spPr>
              <a:xfrm>
                <a:off x="-44400" y="-491779"/>
                <a:ext cx="9027035" cy="2690134"/>
              </a:xfrm>
              <a:prstGeom prst="rect">
                <a:avLst/>
              </a:prstGeom>
            </p:spPr>
          </p:pic>
          <p:pic>
            <p:nvPicPr>
              <p:cNvPr id="10" name="图片 9" descr="图形用户界面, 图示&#10;&#10;描述已自动生成">
                <a:extLst>
                  <a:ext uri="{FF2B5EF4-FFF2-40B4-BE49-F238E27FC236}">
                    <a16:creationId xmlns:a16="http://schemas.microsoft.com/office/drawing/2014/main" id="{BD0BE26D-98C1-45A5-ADDA-B96D4E3806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0661" r="1279" b="727"/>
              <a:stretch/>
            </p:blipFill>
            <p:spPr>
              <a:xfrm>
                <a:off x="-44400" y="2169425"/>
                <a:ext cx="9027035" cy="342837"/>
              </a:xfrm>
              <a:prstGeom prst="rect">
                <a:avLst/>
              </a:prstGeom>
            </p:spPr>
          </p:pic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043352D-81D7-4C78-8EEE-70DED4DACD77}"/>
              </a:ext>
            </a:extLst>
          </p:cNvPr>
          <p:cNvSpPr txBox="1"/>
          <p:nvPr/>
        </p:nvSpPr>
        <p:spPr>
          <a:xfrm>
            <a:off x="6623636" y="2968628"/>
            <a:ext cx="2320579" cy="772107"/>
          </a:xfrm>
          <a:custGeom>
            <a:avLst/>
            <a:gdLst>
              <a:gd name="connsiteX0" fmla="*/ 0 w 2320579"/>
              <a:gd name="connsiteY0" fmla="*/ 0 h 772107"/>
              <a:gd name="connsiteX1" fmla="*/ 580145 w 2320579"/>
              <a:gd name="connsiteY1" fmla="*/ 0 h 772107"/>
              <a:gd name="connsiteX2" fmla="*/ 1160290 w 2320579"/>
              <a:gd name="connsiteY2" fmla="*/ 0 h 772107"/>
              <a:gd name="connsiteX3" fmla="*/ 1717228 w 2320579"/>
              <a:gd name="connsiteY3" fmla="*/ 0 h 772107"/>
              <a:gd name="connsiteX4" fmla="*/ 2320579 w 2320579"/>
              <a:gd name="connsiteY4" fmla="*/ 0 h 772107"/>
              <a:gd name="connsiteX5" fmla="*/ 2320579 w 2320579"/>
              <a:gd name="connsiteY5" fmla="*/ 393775 h 772107"/>
              <a:gd name="connsiteX6" fmla="*/ 2320579 w 2320579"/>
              <a:gd name="connsiteY6" fmla="*/ 772107 h 772107"/>
              <a:gd name="connsiteX7" fmla="*/ 1786846 w 2320579"/>
              <a:gd name="connsiteY7" fmla="*/ 772107 h 772107"/>
              <a:gd name="connsiteX8" fmla="*/ 1276318 w 2320579"/>
              <a:gd name="connsiteY8" fmla="*/ 772107 h 772107"/>
              <a:gd name="connsiteX9" fmla="*/ 696174 w 2320579"/>
              <a:gd name="connsiteY9" fmla="*/ 772107 h 772107"/>
              <a:gd name="connsiteX10" fmla="*/ 0 w 2320579"/>
              <a:gd name="connsiteY10" fmla="*/ 772107 h 772107"/>
              <a:gd name="connsiteX11" fmla="*/ 0 w 2320579"/>
              <a:gd name="connsiteY11" fmla="*/ 370611 h 772107"/>
              <a:gd name="connsiteX12" fmla="*/ 0 w 2320579"/>
              <a:gd name="connsiteY12" fmla="*/ 0 h 77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0579" h="772107" extrusionOk="0">
                <a:moveTo>
                  <a:pt x="0" y="0"/>
                </a:moveTo>
                <a:cubicBezTo>
                  <a:pt x="136170" y="3454"/>
                  <a:pt x="332825" y="-385"/>
                  <a:pt x="580145" y="0"/>
                </a:cubicBezTo>
                <a:cubicBezTo>
                  <a:pt x="827465" y="385"/>
                  <a:pt x="893091" y="-9898"/>
                  <a:pt x="1160290" y="0"/>
                </a:cubicBezTo>
                <a:cubicBezTo>
                  <a:pt x="1427490" y="9898"/>
                  <a:pt x="1600954" y="17684"/>
                  <a:pt x="1717228" y="0"/>
                </a:cubicBezTo>
                <a:cubicBezTo>
                  <a:pt x="1833502" y="-17684"/>
                  <a:pt x="2185662" y="11780"/>
                  <a:pt x="2320579" y="0"/>
                </a:cubicBezTo>
                <a:cubicBezTo>
                  <a:pt x="2312153" y="103372"/>
                  <a:pt x="2311764" y="271626"/>
                  <a:pt x="2320579" y="393775"/>
                </a:cubicBezTo>
                <a:cubicBezTo>
                  <a:pt x="2329394" y="515925"/>
                  <a:pt x="2316861" y="649875"/>
                  <a:pt x="2320579" y="772107"/>
                </a:cubicBezTo>
                <a:cubicBezTo>
                  <a:pt x="2062877" y="763566"/>
                  <a:pt x="1966157" y="791807"/>
                  <a:pt x="1786846" y="772107"/>
                </a:cubicBezTo>
                <a:cubicBezTo>
                  <a:pt x="1607535" y="752407"/>
                  <a:pt x="1495785" y="748042"/>
                  <a:pt x="1276318" y="772107"/>
                </a:cubicBezTo>
                <a:cubicBezTo>
                  <a:pt x="1056851" y="796172"/>
                  <a:pt x="919839" y="769102"/>
                  <a:pt x="696174" y="772107"/>
                </a:cubicBezTo>
                <a:cubicBezTo>
                  <a:pt x="472509" y="775112"/>
                  <a:pt x="245401" y="747461"/>
                  <a:pt x="0" y="772107"/>
                </a:cubicBezTo>
                <a:cubicBezTo>
                  <a:pt x="-4463" y="684341"/>
                  <a:pt x="7709" y="550658"/>
                  <a:pt x="0" y="370611"/>
                </a:cubicBezTo>
                <a:cubicBezTo>
                  <a:pt x="-7709" y="190564"/>
                  <a:pt x="-17731" y="83389"/>
                  <a:pt x="0" y="0"/>
                </a:cubicBezTo>
                <a:close/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0112920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IrisUPC" panose="020B0502040204020203" pitchFamily="34" charset="-34"/>
              </a:rPr>
              <a:t>“Appropriate usage of contrast, attracting reader’s attention to pictures without being messy.”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503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1"/>
    </mc:Choice>
    <mc:Fallback>
      <p:transition spd="slow" advTm="5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58648F5-C3E0-4C3D-804B-5C9DCD94E667}"/>
              </a:ext>
            </a:extLst>
          </p:cNvPr>
          <p:cNvGrpSpPr/>
          <p:nvPr/>
        </p:nvGrpSpPr>
        <p:grpSpPr>
          <a:xfrm>
            <a:off x="0" y="0"/>
            <a:ext cx="9144000" cy="7342603"/>
            <a:chOff x="0" y="0"/>
            <a:chExt cx="9144000" cy="734260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6BBE70C-7541-4F67-B5C5-E42C95BB68EF}"/>
                </a:ext>
              </a:extLst>
            </p:cNvPr>
            <p:cNvGrpSpPr/>
            <p:nvPr/>
          </p:nvGrpSpPr>
          <p:grpSpPr>
            <a:xfrm>
              <a:off x="0" y="1017564"/>
              <a:ext cx="9144000" cy="6325039"/>
              <a:chOff x="0" y="1191025"/>
              <a:chExt cx="9144000" cy="6325039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BB23FA9-7576-414A-9748-58990344B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581" b="26823"/>
              <a:stretch/>
            </p:blipFill>
            <p:spPr>
              <a:xfrm>
                <a:off x="0" y="1191025"/>
                <a:ext cx="9144000" cy="2415162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97244C2-9962-470D-874F-3ECD98FD24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5"/>
              <a:stretch/>
            </p:blipFill>
            <p:spPr>
              <a:xfrm>
                <a:off x="0" y="3606187"/>
                <a:ext cx="9144000" cy="3909877"/>
              </a:xfrm>
              <a:prstGeom prst="rect">
                <a:avLst/>
              </a:prstGeom>
            </p:spPr>
          </p:pic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ED94B99-6EB2-498B-A497-DC1ADA8849FE}"/>
                </a:ext>
              </a:extLst>
            </p:cNvPr>
            <p:cNvSpPr/>
            <p:nvPr/>
          </p:nvSpPr>
          <p:spPr>
            <a:xfrm>
              <a:off x="9716" y="0"/>
              <a:ext cx="9124568" cy="103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1263406" y="0"/>
            <a:ext cx="6607471" cy="14676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Creative &amp; Joyful!</a:t>
            </a:r>
            <a:br>
              <a:rPr lang="en-US" dirty="0"/>
            </a:br>
            <a:r>
              <a:rPr lang="en-US" sz="1800" dirty="0">
                <a:solidFill>
                  <a:srgbClr val="BE9380"/>
                </a:solidFill>
              </a:rPr>
              <a:t>Clear background with colorful clothes and joyful faces</a:t>
            </a:r>
            <a:endParaRPr sz="1800" dirty="0">
              <a:solidFill>
                <a:srgbClr val="BE93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71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0"/>
    </mc:Choice>
    <mc:Fallback>
      <p:transition spd="slow" advTm="7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543000" y="831138"/>
            <a:ext cx="8058000" cy="4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Text is the least important here</a:t>
            </a: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4294967295"/>
          </p:nvPr>
        </p:nvSpPr>
        <p:spPr>
          <a:xfrm>
            <a:off x="2282300" y="1571282"/>
            <a:ext cx="4579200" cy="8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1200" dirty="0"/>
              <a:t>All text in this site is light in </a:t>
            </a:r>
            <a:r>
              <a:rPr lang="en-US" sz="1200" dirty="0">
                <a:solidFill>
                  <a:srgbClr val="BE9380"/>
                </a:solidFill>
              </a:rPr>
              <a:t>both font and color</a:t>
            </a:r>
            <a:r>
              <a:rPr lang="en-US" sz="1200" dirty="0"/>
              <a:t>.</a:t>
            </a:r>
            <a:endParaRPr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AF7BE0-93B5-4661-B04E-C9174083F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4" b="13286"/>
          <a:stretch/>
        </p:blipFill>
        <p:spPr>
          <a:xfrm>
            <a:off x="-100" y="2228371"/>
            <a:ext cx="9144000" cy="2930498"/>
          </a:xfrm>
          <a:prstGeom prst="rect">
            <a:avLst/>
          </a:prstGeom>
        </p:spPr>
      </p:pic>
      <p:sp>
        <p:nvSpPr>
          <p:cNvPr id="9" name="Google Shape;168;p28">
            <a:extLst>
              <a:ext uri="{FF2B5EF4-FFF2-40B4-BE49-F238E27FC236}">
                <a16:creationId xmlns:a16="http://schemas.microsoft.com/office/drawing/2014/main" id="{4BC810B1-E0F0-4A43-8CA5-CAF3F38BB104}"/>
              </a:ext>
            </a:extLst>
          </p:cNvPr>
          <p:cNvSpPr/>
          <p:nvPr/>
        </p:nvSpPr>
        <p:spPr>
          <a:xfrm>
            <a:off x="-100" y="2228371"/>
            <a:ext cx="9144000" cy="2915129"/>
          </a:xfrm>
          <a:custGeom>
            <a:avLst/>
            <a:gdLst/>
            <a:ahLst/>
            <a:cxnLst/>
            <a:rect l="l" t="t" r="r" b="b"/>
            <a:pathLst>
              <a:path w="8705850" h="9753600" extrusionOk="0">
                <a:moveTo>
                  <a:pt x="0" y="9753600"/>
                </a:moveTo>
                <a:lnTo>
                  <a:pt x="8705633" y="9753600"/>
                </a:lnTo>
                <a:lnTo>
                  <a:pt x="8705633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42F77-0E34-4FB7-9505-1255B8B53C20}"/>
              </a:ext>
            </a:extLst>
          </p:cNvPr>
          <p:cNvSpPr txBox="1"/>
          <p:nvPr/>
        </p:nvSpPr>
        <p:spPr>
          <a:xfrm>
            <a:off x="1725066" y="679130"/>
            <a:ext cx="457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00" dirty="0">
                <a:solidFill>
                  <a:srgbClr val="A27B54"/>
                </a:solidFill>
                <a:latin typeface="Oswald"/>
                <a:sym typeface="Oswald"/>
              </a:rPr>
              <a:t>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37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6"/>
    </mc:Choice>
    <mc:Fallback>
      <p:transition spd="slow" advTm="9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build="p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7|1.9|7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4|3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|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6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2|5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3.9"/>
</p:tagLst>
</file>

<file path=ppt/theme/theme1.xml><?xml version="1.0" encoding="utf-8"?>
<a:theme xmlns:a="http://schemas.openxmlformats.org/drawingml/2006/main" name="Elegant Interorism">
  <a:themeElements>
    <a:clrScheme name="自定义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866</Words>
  <Application>Microsoft Office PowerPoint</Application>
  <PresentationFormat>全屏显示(16:9)</PresentationFormat>
  <Paragraphs>160</Paragraphs>
  <Slides>24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Roboto Slab</vt:lpstr>
      <vt:lpstr>Candara</vt:lpstr>
      <vt:lpstr>Oswald</vt:lpstr>
      <vt:lpstr>Roboto</vt:lpstr>
      <vt:lpstr>Roboto Condensed</vt:lpstr>
      <vt:lpstr>Oswald Light</vt:lpstr>
      <vt:lpstr>Arial</vt:lpstr>
      <vt:lpstr>Roboto Slab Light</vt:lpstr>
      <vt:lpstr>Elegant Interorism</vt:lpstr>
      <vt:lpstr>HELLO GROVEMADE!</vt:lpstr>
      <vt:lpstr>TABLE OF CONTENTS</vt:lpstr>
      <vt:lpstr>Composition Analysis</vt:lpstr>
      <vt:lpstr>GROVEMADE</vt:lpstr>
      <vt:lpstr>WHAT VALUES DOES IT COMMUNICATES?</vt:lpstr>
      <vt:lpstr> How does the design help to communicate these priorities?</vt:lpstr>
      <vt:lpstr>PowerPoint 演示文稿</vt:lpstr>
      <vt:lpstr>Creative &amp; Joyful! Clear background with colorful clothes and joyful faces</vt:lpstr>
      <vt:lpstr>Text is the least important here</vt:lpstr>
      <vt:lpstr>Strengths Of Site Design</vt:lpstr>
      <vt:lpstr>What Is The Limitations  Of Site Design?</vt:lpstr>
      <vt:lpstr>Example: blurred text when image is broken</vt:lpstr>
      <vt:lpstr>Comparable Site</vt:lpstr>
      <vt:lpstr>02</vt:lpstr>
      <vt:lpstr>Accessibility Analysis –Balance </vt:lpstr>
      <vt:lpstr>Accessibility Analysis –Contrast &amp; Emphasis</vt:lpstr>
      <vt:lpstr>Accessibility Analysis –Proportion</vt:lpstr>
      <vt:lpstr>Accessibility Beyond Looks –Semantic HTML </vt:lpstr>
      <vt:lpstr>Improve Accessibility Example: use notations when image is broken</vt:lpstr>
      <vt:lpstr>Ideas To Improve Accessibility </vt:lpstr>
      <vt:lpstr>Comparable Site</vt:lpstr>
      <vt:lpstr>Fun Facts!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MINIMALIST!</dc:title>
  <cp:lastModifiedBy>susanliao823@gmail.com</cp:lastModifiedBy>
  <cp:revision>22</cp:revision>
  <dcterms:modified xsi:type="dcterms:W3CDTF">2022-04-20T18:28:33Z</dcterms:modified>
</cp:coreProperties>
</file>